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7" r:id="rId1"/>
  </p:sldMasterIdLst>
  <p:notesMasterIdLst>
    <p:notesMasterId r:id="rId17"/>
  </p:notesMasterIdLst>
  <p:sldIdLst>
    <p:sldId id="279" r:id="rId2"/>
    <p:sldId id="280" r:id="rId3"/>
    <p:sldId id="259" r:id="rId4"/>
    <p:sldId id="260" r:id="rId5"/>
    <p:sldId id="262" r:id="rId6"/>
    <p:sldId id="263" r:id="rId7"/>
    <p:sldId id="265" r:id="rId8"/>
    <p:sldId id="267" r:id="rId9"/>
    <p:sldId id="266" r:id="rId10"/>
    <p:sldId id="284" r:id="rId11"/>
    <p:sldId id="286" r:id="rId12"/>
    <p:sldId id="264" r:id="rId13"/>
    <p:sldId id="287" r:id="rId14"/>
    <p:sldId id="288" r:id="rId15"/>
    <p:sldId id="272"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HP001 4 hàng" panose="020B0603050302020204" pitchFamily="3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F6A"/>
    <a:srgbClr val="A1C3F8"/>
    <a:srgbClr val="FFC5A5"/>
    <a:srgbClr val="84B56B"/>
    <a:srgbClr val="087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iểu Trung bình 2 - Nhấn mạnh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8" autoAdjust="0"/>
    <p:restoredTop sz="94660"/>
  </p:normalViewPr>
  <p:slideViewPr>
    <p:cSldViewPr snapToGrid="0" showGuides="1">
      <p:cViewPr varScale="1">
        <p:scale>
          <a:sx n="37" d="100"/>
          <a:sy n="37" d="100"/>
        </p:scale>
        <p:origin x="44" y="384"/>
      </p:cViewPr>
      <p:guideLst>
        <p:guide orient="horz" pos="912"/>
        <p:guide pos="44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7E3848-9061-44CF-9D4D-66ECA115E9A9}" type="datetimeFigureOut">
              <a:rPr lang="en-US" smtClean="0"/>
              <a:t>10/2/2021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13C96-4F4F-49BA-8082-7D384B259477}" type="slidenum">
              <a:rPr lang="en-US" smtClean="0"/>
              <a:t>‹#›</a:t>
            </a:fld>
            <a:endParaRPr lang="en-US"/>
          </a:p>
        </p:txBody>
      </p:sp>
    </p:spTree>
    <p:extLst>
      <p:ext uri="{BB962C8B-B14F-4D97-AF65-F5344CB8AC3E}">
        <p14:creationId xmlns:p14="http://schemas.microsoft.com/office/powerpoint/2010/main" val="182453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a30510e8b3_0_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a30510e8b3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727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p>
        </p:txBody>
      </p:sp>
      <p:sp>
        <p:nvSpPr>
          <p:cNvPr id="4" name="Chỗ dành sẵn cho Ngày tháng 3"/>
          <p:cNvSpPr>
            <a:spLocks noGrp="1"/>
          </p:cNvSpPr>
          <p:nvPr>
            <p:ph type="dt" sz="half" idx="10"/>
          </p:nvPr>
        </p:nvSpPr>
        <p:spPr/>
        <p:txBody>
          <a:bodyPr/>
          <a:lstStyle/>
          <a:p>
            <a:fld id="{E9DEA5A5-EC98-4516-A24F-5E6B36CF41EC}" type="datetimeFigureOut">
              <a:rPr lang="vi-VN" smtClean="0"/>
              <a:t>02/10/2021</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EDA440E9-A8CD-4247-BE4F-D216A074A567}" type="slidenum">
              <a:rPr lang="vi-VN" smtClean="0"/>
              <a:t>‹#›</a:t>
            </a:fld>
            <a:endParaRPr lang="vi-VN"/>
          </a:p>
        </p:txBody>
      </p:sp>
    </p:spTree>
    <p:extLst>
      <p:ext uri="{BB962C8B-B14F-4D97-AF65-F5344CB8AC3E}">
        <p14:creationId xmlns:p14="http://schemas.microsoft.com/office/powerpoint/2010/main" val="390802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fld id="{E9DEA5A5-EC98-4516-A24F-5E6B36CF41EC}" type="datetimeFigureOut">
              <a:rPr lang="vi-VN" smtClean="0"/>
              <a:t>02/10/2021</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EDA440E9-A8CD-4247-BE4F-D216A074A567}" type="slidenum">
              <a:rPr lang="vi-VN" smtClean="0"/>
              <a:t>‹#›</a:t>
            </a:fld>
            <a:endParaRPr lang="vi-VN"/>
          </a:p>
        </p:txBody>
      </p:sp>
    </p:spTree>
    <p:extLst>
      <p:ext uri="{BB962C8B-B14F-4D97-AF65-F5344CB8AC3E}">
        <p14:creationId xmlns:p14="http://schemas.microsoft.com/office/powerpoint/2010/main" val="214635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fld id="{E9DEA5A5-EC98-4516-A24F-5E6B36CF41EC}" type="datetimeFigureOut">
              <a:rPr lang="vi-VN" smtClean="0"/>
              <a:t>02/10/2021</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EDA440E9-A8CD-4247-BE4F-D216A074A567}" type="slidenum">
              <a:rPr lang="vi-VN" smtClean="0"/>
              <a:t>‹#›</a:t>
            </a:fld>
            <a:endParaRPr lang="vi-VN"/>
          </a:p>
        </p:txBody>
      </p:sp>
    </p:spTree>
    <p:extLst>
      <p:ext uri="{BB962C8B-B14F-4D97-AF65-F5344CB8AC3E}">
        <p14:creationId xmlns:p14="http://schemas.microsoft.com/office/powerpoint/2010/main" val="1244467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96"/>
        <p:cNvGrpSpPr/>
        <p:nvPr/>
      </p:nvGrpSpPr>
      <p:grpSpPr>
        <a:xfrm>
          <a:off x="0" y="0"/>
          <a:ext cx="0" cy="0"/>
          <a:chOff x="0" y="0"/>
          <a:chExt cx="0" cy="0"/>
        </a:xfrm>
      </p:grpSpPr>
    </p:spTree>
    <p:extLst>
      <p:ext uri="{BB962C8B-B14F-4D97-AF65-F5344CB8AC3E}">
        <p14:creationId xmlns:p14="http://schemas.microsoft.com/office/powerpoint/2010/main" val="140671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960000" y="1794800"/>
            <a:ext cx="5082000" cy="3268400"/>
          </a:xfrm>
          <a:prstGeom prst="rect">
            <a:avLst/>
          </a:prstGeom>
        </p:spPr>
        <p:txBody>
          <a:bodyPr spcFirstLastPara="1" wrap="square" lIns="0" tIns="0" rIns="0" bIns="0" anchor="ctr" anchorCtr="0">
            <a:noAutofit/>
          </a:bodyPr>
          <a:lstStyle>
            <a:lvl1pPr lvl="0" algn="l">
              <a:spcBef>
                <a:spcPts val="0"/>
              </a:spcBef>
              <a:spcAft>
                <a:spcPts val="0"/>
              </a:spcAft>
              <a:buSzPts val="4800"/>
              <a:buNone/>
              <a:defRPr sz="9866"/>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r>
              <a:rPr lang="en-US"/>
              <a:t>Click to edit Master title style</a:t>
            </a:r>
            <a:endParaRPr/>
          </a:p>
        </p:txBody>
      </p:sp>
    </p:spTree>
    <p:extLst>
      <p:ext uri="{BB962C8B-B14F-4D97-AF65-F5344CB8AC3E}">
        <p14:creationId xmlns:p14="http://schemas.microsoft.com/office/powerpoint/2010/main" val="3955993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6096000" y="1995800"/>
            <a:ext cx="5136000" cy="1007600"/>
          </a:xfrm>
          <a:prstGeom prst="rect">
            <a:avLst/>
          </a:prstGeom>
        </p:spPr>
        <p:txBody>
          <a:bodyPr spcFirstLastPara="1" wrap="square" lIns="0" tIns="0" rIns="0" bIns="0" anchor="ctr" anchorCtr="0">
            <a:noAutofit/>
          </a:bodyPr>
          <a:lstStyle>
            <a:lvl1pPr lvl="0" algn="r">
              <a:spcBef>
                <a:spcPts val="0"/>
              </a:spcBef>
              <a:spcAft>
                <a:spcPts val="0"/>
              </a:spcAft>
              <a:buSzPts val="3600"/>
              <a:buNone/>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136" name="Google Shape;136;p7"/>
          <p:cNvSpPr txBox="1">
            <a:spLocks noGrp="1"/>
          </p:cNvSpPr>
          <p:nvPr>
            <p:ph type="subTitle" idx="1"/>
          </p:nvPr>
        </p:nvSpPr>
        <p:spPr>
          <a:xfrm>
            <a:off x="6096000" y="3003400"/>
            <a:ext cx="5136000" cy="18588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en-US"/>
              <a:t>Click to edit Master subtitle style</a:t>
            </a:r>
            <a:endParaRPr/>
          </a:p>
        </p:txBody>
      </p:sp>
    </p:spTree>
    <p:extLst>
      <p:ext uri="{BB962C8B-B14F-4D97-AF65-F5344CB8AC3E}">
        <p14:creationId xmlns:p14="http://schemas.microsoft.com/office/powerpoint/2010/main" val="2583078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5"/>
        <p:cNvGrpSpPr/>
        <p:nvPr/>
      </p:nvGrpSpPr>
      <p:grpSpPr>
        <a:xfrm>
          <a:off x="0" y="0"/>
          <a:ext cx="0" cy="0"/>
          <a:chOff x="0" y="0"/>
          <a:chExt cx="0" cy="0"/>
        </a:xfrm>
      </p:grpSpPr>
      <p:sp>
        <p:nvSpPr>
          <p:cNvPr id="362" name="Google Shape;362;p16"/>
          <p:cNvSpPr txBox="1">
            <a:spLocks noGrp="1"/>
          </p:cNvSpPr>
          <p:nvPr>
            <p:ph type="title"/>
          </p:nvPr>
        </p:nvSpPr>
        <p:spPr>
          <a:xfrm>
            <a:off x="960000" y="696633"/>
            <a:ext cx="10272000" cy="7636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139103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fld id="{E9DEA5A5-EC98-4516-A24F-5E6B36CF41EC}" type="datetimeFigureOut">
              <a:rPr lang="vi-VN" smtClean="0"/>
              <a:t>02/10/2021</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EDA440E9-A8CD-4247-BE4F-D216A074A567}" type="slidenum">
              <a:rPr lang="vi-VN" smtClean="0"/>
              <a:t>‹#›</a:t>
            </a:fld>
            <a:endParaRPr lang="vi-VN"/>
          </a:p>
        </p:txBody>
      </p:sp>
    </p:spTree>
    <p:extLst>
      <p:ext uri="{BB962C8B-B14F-4D97-AF65-F5344CB8AC3E}">
        <p14:creationId xmlns:p14="http://schemas.microsoft.com/office/powerpoint/2010/main" val="48237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Chỗ dành sẵn cho Ngày tháng 3"/>
          <p:cNvSpPr>
            <a:spLocks noGrp="1"/>
          </p:cNvSpPr>
          <p:nvPr>
            <p:ph type="dt" sz="half" idx="10"/>
          </p:nvPr>
        </p:nvSpPr>
        <p:spPr/>
        <p:txBody>
          <a:bodyPr/>
          <a:lstStyle/>
          <a:p>
            <a:fld id="{E9DEA5A5-EC98-4516-A24F-5E6B36CF41EC}" type="datetimeFigureOut">
              <a:rPr lang="vi-VN" smtClean="0"/>
              <a:t>02/10/2021</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EDA440E9-A8CD-4247-BE4F-D216A074A567}" type="slidenum">
              <a:rPr lang="vi-VN" smtClean="0"/>
              <a:t>‹#›</a:t>
            </a:fld>
            <a:endParaRPr lang="vi-VN"/>
          </a:p>
        </p:txBody>
      </p:sp>
    </p:spTree>
    <p:extLst>
      <p:ext uri="{BB962C8B-B14F-4D97-AF65-F5344CB8AC3E}">
        <p14:creationId xmlns:p14="http://schemas.microsoft.com/office/powerpoint/2010/main" val="95476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gày tháng 4"/>
          <p:cNvSpPr>
            <a:spLocks noGrp="1"/>
          </p:cNvSpPr>
          <p:nvPr>
            <p:ph type="dt" sz="half" idx="10"/>
          </p:nvPr>
        </p:nvSpPr>
        <p:spPr/>
        <p:txBody>
          <a:bodyPr/>
          <a:lstStyle/>
          <a:p>
            <a:fld id="{E9DEA5A5-EC98-4516-A24F-5E6B36CF41EC}" type="datetimeFigureOut">
              <a:rPr lang="vi-VN" smtClean="0"/>
              <a:t>02/10/2021</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EDA440E9-A8CD-4247-BE4F-D216A074A567}" type="slidenum">
              <a:rPr lang="vi-VN" smtClean="0"/>
              <a:t>‹#›</a:t>
            </a:fld>
            <a:endParaRPr lang="vi-VN"/>
          </a:p>
        </p:txBody>
      </p:sp>
    </p:spTree>
    <p:extLst>
      <p:ext uri="{BB962C8B-B14F-4D97-AF65-F5344CB8AC3E}">
        <p14:creationId xmlns:p14="http://schemas.microsoft.com/office/powerpoint/2010/main" val="462749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Chỗ dành sẵn cho Ngày tháng 6"/>
          <p:cNvSpPr>
            <a:spLocks noGrp="1"/>
          </p:cNvSpPr>
          <p:nvPr>
            <p:ph type="dt" sz="half" idx="10"/>
          </p:nvPr>
        </p:nvSpPr>
        <p:spPr/>
        <p:txBody>
          <a:bodyPr/>
          <a:lstStyle/>
          <a:p>
            <a:fld id="{E9DEA5A5-EC98-4516-A24F-5E6B36CF41EC}" type="datetimeFigureOut">
              <a:rPr lang="vi-VN" smtClean="0"/>
              <a:t>02/10/2021</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ố hiệu Bản chiếu 8"/>
          <p:cNvSpPr>
            <a:spLocks noGrp="1"/>
          </p:cNvSpPr>
          <p:nvPr>
            <p:ph type="sldNum" sz="quarter" idx="12"/>
          </p:nvPr>
        </p:nvSpPr>
        <p:spPr/>
        <p:txBody>
          <a:bodyPr/>
          <a:lstStyle/>
          <a:p>
            <a:fld id="{EDA440E9-A8CD-4247-BE4F-D216A074A567}" type="slidenum">
              <a:rPr lang="vi-VN" smtClean="0"/>
              <a:t>‹#›</a:t>
            </a:fld>
            <a:endParaRPr lang="vi-VN"/>
          </a:p>
        </p:txBody>
      </p:sp>
    </p:spTree>
    <p:extLst>
      <p:ext uri="{BB962C8B-B14F-4D97-AF65-F5344CB8AC3E}">
        <p14:creationId xmlns:p14="http://schemas.microsoft.com/office/powerpoint/2010/main" val="151252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gày tháng 2"/>
          <p:cNvSpPr>
            <a:spLocks noGrp="1"/>
          </p:cNvSpPr>
          <p:nvPr>
            <p:ph type="dt" sz="half" idx="10"/>
          </p:nvPr>
        </p:nvSpPr>
        <p:spPr/>
        <p:txBody>
          <a:bodyPr/>
          <a:lstStyle/>
          <a:p>
            <a:fld id="{E9DEA5A5-EC98-4516-A24F-5E6B36CF41EC}" type="datetimeFigureOut">
              <a:rPr lang="vi-VN" smtClean="0"/>
              <a:t>02/10/2021</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ố hiệu Bản chiếu 4"/>
          <p:cNvSpPr>
            <a:spLocks noGrp="1"/>
          </p:cNvSpPr>
          <p:nvPr>
            <p:ph type="sldNum" sz="quarter" idx="12"/>
          </p:nvPr>
        </p:nvSpPr>
        <p:spPr/>
        <p:txBody>
          <a:bodyPr/>
          <a:lstStyle/>
          <a:p>
            <a:fld id="{EDA440E9-A8CD-4247-BE4F-D216A074A567}" type="slidenum">
              <a:rPr lang="vi-VN" smtClean="0"/>
              <a:t>‹#›</a:t>
            </a:fld>
            <a:endParaRPr lang="vi-VN"/>
          </a:p>
        </p:txBody>
      </p:sp>
    </p:spTree>
    <p:extLst>
      <p:ext uri="{BB962C8B-B14F-4D97-AF65-F5344CB8AC3E}">
        <p14:creationId xmlns:p14="http://schemas.microsoft.com/office/powerpoint/2010/main" val="157274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fld id="{E9DEA5A5-EC98-4516-A24F-5E6B36CF41EC}" type="datetimeFigureOut">
              <a:rPr lang="vi-VN" smtClean="0"/>
              <a:t>02/10/2021</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ố hiệu Bản chiếu 3"/>
          <p:cNvSpPr>
            <a:spLocks noGrp="1"/>
          </p:cNvSpPr>
          <p:nvPr>
            <p:ph type="sldNum" sz="quarter" idx="12"/>
          </p:nvPr>
        </p:nvSpPr>
        <p:spPr/>
        <p:txBody>
          <a:bodyPr/>
          <a:lstStyle/>
          <a:p>
            <a:fld id="{EDA440E9-A8CD-4247-BE4F-D216A074A567}" type="slidenum">
              <a:rPr lang="vi-VN" smtClean="0"/>
              <a:t>‹#›</a:t>
            </a:fld>
            <a:endParaRPr lang="vi-VN"/>
          </a:p>
        </p:txBody>
      </p:sp>
    </p:spTree>
    <p:extLst>
      <p:ext uri="{BB962C8B-B14F-4D97-AF65-F5344CB8AC3E}">
        <p14:creationId xmlns:p14="http://schemas.microsoft.com/office/powerpoint/2010/main" val="328531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p>
            <a:fld id="{E9DEA5A5-EC98-4516-A24F-5E6B36CF41EC}" type="datetimeFigureOut">
              <a:rPr lang="vi-VN" smtClean="0"/>
              <a:t>02/10/2021</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EDA440E9-A8CD-4247-BE4F-D216A074A567}" type="slidenum">
              <a:rPr lang="vi-VN" smtClean="0"/>
              <a:t>‹#›</a:t>
            </a:fld>
            <a:endParaRPr lang="vi-VN"/>
          </a:p>
        </p:txBody>
      </p:sp>
    </p:spTree>
    <p:extLst>
      <p:ext uri="{BB962C8B-B14F-4D97-AF65-F5344CB8AC3E}">
        <p14:creationId xmlns:p14="http://schemas.microsoft.com/office/powerpoint/2010/main" val="142779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Chỗ dành sẵn cho Ngày tháng 4"/>
          <p:cNvSpPr>
            <a:spLocks noGrp="1"/>
          </p:cNvSpPr>
          <p:nvPr>
            <p:ph type="dt" sz="half" idx="10"/>
          </p:nvPr>
        </p:nvSpPr>
        <p:spPr/>
        <p:txBody>
          <a:bodyPr/>
          <a:lstStyle/>
          <a:p>
            <a:fld id="{E9DEA5A5-EC98-4516-A24F-5E6B36CF41EC}" type="datetimeFigureOut">
              <a:rPr lang="vi-VN" smtClean="0"/>
              <a:t>02/10/2021</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EDA440E9-A8CD-4247-BE4F-D216A074A567}" type="slidenum">
              <a:rPr lang="vi-VN" smtClean="0"/>
              <a:t>‹#›</a:t>
            </a:fld>
            <a:endParaRPr lang="vi-VN"/>
          </a:p>
        </p:txBody>
      </p:sp>
    </p:spTree>
    <p:extLst>
      <p:ext uri="{BB962C8B-B14F-4D97-AF65-F5344CB8AC3E}">
        <p14:creationId xmlns:p14="http://schemas.microsoft.com/office/powerpoint/2010/main" val="135428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vi-VN"/>
              <a:t>Bấm &amp; sửa kiểu tiêu đề</a:t>
            </a:r>
          </a:p>
        </p:txBody>
      </p:sp>
      <p:sp>
        <p:nvSpPr>
          <p:cNvPr id="3" name="Chỗ dành sẵn cho Văn bản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EA5A5-EC98-4516-A24F-5E6B36CF41EC}" type="datetimeFigureOut">
              <a:rPr lang="vi-VN" smtClean="0"/>
              <a:t>02/10/2021</a:t>
            </a:fld>
            <a:endParaRPr lang="vi-VN"/>
          </a:p>
        </p:txBody>
      </p:sp>
      <p:sp>
        <p:nvSpPr>
          <p:cNvPr id="5" name="Chỗ dành sẵn cho Chân trang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ố hiệu Bản chiế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440E9-A8CD-4247-BE4F-D216A074A567}" type="slidenum">
              <a:rPr lang="vi-VN" smtClean="0"/>
              <a:t>‹#›</a:t>
            </a:fld>
            <a:endParaRPr lang="vi-VN"/>
          </a:p>
        </p:txBody>
      </p:sp>
    </p:spTree>
    <p:extLst>
      <p:ext uri="{BB962C8B-B14F-4D97-AF65-F5344CB8AC3E}">
        <p14:creationId xmlns:p14="http://schemas.microsoft.com/office/powerpoint/2010/main" val="41360302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2" r:id="rId13"/>
    <p:sldLayoutId id="2147483703" r:id="rId14"/>
    <p:sldLayoutId id="2147483704"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7" name="TextBox 26"/>
          <p:cNvSpPr txBox="1"/>
          <p:nvPr/>
        </p:nvSpPr>
        <p:spPr>
          <a:xfrm>
            <a:off x="548979" y="1147700"/>
            <a:ext cx="11378861" cy="978729"/>
          </a:xfrm>
          <a:prstGeom prst="rect">
            <a:avLst/>
          </a:prstGeom>
          <a:noFill/>
        </p:spPr>
        <p:txBody>
          <a:bodyPr wrap="square" rtlCol="0">
            <a:spAutoFit/>
          </a:bodyPr>
          <a:lstStyle/>
          <a:p>
            <a:pPr algn="ctr">
              <a:lnSpc>
                <a:spcPct val="120000"/>
              </a:lnSpc>
            </a:pPr>
            <a:r>
              <a:rPr lang="en-US" sz="4800" b="1" dirty="0">
                <a:latin typeface="HP001 4 hàng" panose="020B0603050302020204" pitchFamily="34" charset="-93"/>
              </a:rPr>
              <a:t>Thứ tư ngày 6 tháng 10 năm 2021</a:t>
            </a:r>
          </a:p>
        </p:txBody>
      </p:sp>
      <p:sp>
        <p:nvSpPr>
          <p:cNvPr id="33" name="TextBox 26"/>
          <p:cNvSpPr txBox="1"/>
          <p:nvPr/>
        </p:nvSpPr>
        <p:spPr>
          <a:xfrm>
            <a:off x="3653294" y="2317330"/>
            <a:ext cx="4626588" cy="978729"/>
          </a:xfrm>
          <a:prstGeom prst="rect">
            <a:avLst/>
          </a:prstGeom>
          <a:noFill/>
        </p:spPr>
        <p:txBody>
          <a:bodyPr wrap="none" rtlCol="0">
            <a:spAutoFit/>
          </a:bodyPr>
          <a:lstStyle/>
          <a:p>
            <a:pPr algn="ctr">
              <a:lnSpc>
                <a:spcPct val="120000"/>
              </a:lnSpc>
            </a:pPr>
            <a:r>
              <a:rPr lang="en-US" sz="4800" b="1" dirty="0">
                <a:latin typeface="HP001 4 hàng" panose="020B0603050302020204" pitchFamily="34" charset="-93"/>
              </a:rPr>
              <a:t>Luyện từ và câu</a:t>
            </a:r>
          </a:p>
        </p:txBody>
      </p:sp>
      <p:sp>
        <p:nvSpPr>
          <p:cNvPr id="34" name="TextBox 26"/>
          <p:cNvSpPr txBox="1"/>
          <p:nvPr/>
        </p:nvSpPr>
        <p:spPr>
          <a:xfrm>
            <a:off x="1982598" y="2385637"/>
            <a:ext cx="8226804" cy="2086725"/>
          </a:xfrm>
          <a:prstGeom prst="rect">
            <a:avLst/>
          </a:prstGeom>
          <a:noFill/>
        </p:spPr>
        <p:txBody>
          <a:bodyPr wrap="none" rtlCol="0">
            <a:spAutoFit/>
          </a:bodyPr>
          <a:lstStyle/>
          <a:p>
            <a:pPr algn="ctr">
              <a:lnSpc>
                <a:spcPct val="120000"/>
              </a:lnSpc>
            </a:pPr>
            <a:endParaRPr lang="en-US" sz="5400" b="1" dirty="0">
              <a:solidFill>
                <a:srgbClr val="FF0000"/>
              </a:solidFill>
              <a:latin typeface="HP001 4 hàng" panose="020B0603050302020204" pitchFamily="34" charset="-93"/>
            </a:endParaRPr>
          </a:p>
          <a:p>
            <a:pPr algn="ctr">
              <a:lnSpc>
                <a:spcPct val="120000"/>
              </a:lnSpc>
            </a:pPr>
            <a:r>
              <a:rPr lang="en-US" sz="5400" b="1" dirty="0" err="1">
                <a:solidFill>
                  <a:srgbClr val="FF0000"/>
                </a:solidFill>
                <a:latin typeface="HP001 4 hàng" panose="020B0603050302020204" pitchFamily="34" charset="-93"/>
              </a:rPr>
              <a:t>Mở</a:t>
            </a:r>
            <a:r>
              <a:rPr lang="en-US" sz="5400" b="1" dirty="0">
                <a:solidFill>
                  <a:srgbClr val="FF0000"/>
                </a:solidFill>
                <a:latin typeface="HP001 4 hàng" panose="020B0603050302020204" pitchFamily="34" charset="-93"/>
              </a:rPr>
              <a:t> rộng vốn từ: Gia đình</a:t>
            </a:r>
          </a:p>
        </p:txBody>
      </p:sp>
      <p:pic>
        <p:nvPicPr>
          <p:cNvPr id="31" name="Ảnh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28208" y="4663779"/>
            <a:ext cx="2194221" cy="2194221"/>
          </a:xfrm>
          <a:prstGeom prst="rect">
            <a:avLst/>
          </a:prstGeom>
        </p:spPr>
      </p:pic>
    </p:spTree>
    <p:extLst>
      <p:ext uri="{BB962C8B-B14F-4D97-AF65-F5344CB8AC3E}">
        <p14:creationId xmlns:p14="http://schemas.microsoft.com/office/powerpoint/2010/main" val="3002202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11582400" cy="1143000"/>
          </a:xfrm>
        </p:spPr>
        <p:txBody>
          <a:bodyPr>
            <a:noAutofit/>
          </a:bodyPr>
          <a:lstStyle/>
          <a:p>
            <a:r>
              <a:rPr lang="en-US" sz="3600" b="1" u="sng" dirty="0">
                <a:latin typeface="HP001 4 hàng" panose="020B0603050302020204" pitchFamily="34" charset="-93"/>
              </a:rPr>
              <a:t>Bài 2</a:t>
            </a:r>
            <a:r>
              <a:rPr lang="en-US" sz="3600" b="1" dirty="0">
                <a:latin typeface="HP001 4 hàng" panose="020B0603050302020204" pitchFamily="34" charset="-93"/>
              </a:rPr>
              <a:t>: Xếp các thành ngữ, tục ngữ vào nhóm thích hợp </a:t>
            </a:r>
            <a:endParaRPr lang="vi-VN" sz="3600" dirty="0"/>
          </a:p>
        </p:txBody>
      </p:sp>
      <p:graphicFrame>
        <p:nvGraphicFramePr>
          <p:cNvPr id="3" name="Bảng 2"/>
          <p:cNvGraphicFramePr>
            <a:graphicFrameLocks noGrp="1"/>
          </p:cNvGraphicFramePr>
          <p:nvPr>
            <p:extLst>
              <p:ext uri="{D42A27DB-BD31-4B8C-83A1-F6EECF244321}">
                <p14:modId xmlns:p14="http://schemas.microsoft.com/office/powerpoint/2010/main" val="2499103031"/>
              </p:ext>
            </p:extLst>
          </p:nvPr>
        </p:nvGraphicFramePr>
        <p:xfrm>
          <a:off x="218966" y="1113803"/>
          <a:ext cx="11684001" cy="5536349"/>
        </p:xfrm>
        <a:graphic>
          <a:graphicData uri="http://schemas.openxmlformats.org/drawingml/2006/table">
            <a:tbl>
              <a:tblPr firstRow="1" bandRow="1">
                <a:tableStyleId>{93296810-A885-4BE3-A3E7-6D5BEEA58F35}</a:tableStyleId>
              </a:tblPr>
              <a:tblGrid>
                <a:gridCol w="3894667">
                  <a:extLst>
                    <a:ext uri="{9D8B030D-6E8A-4147-A177-3AD203B41FA5}">
                      <a16:colId xmlns:a16="http://schemas.microsoft.com/office/drawing/2014/main" val="20000"/>
                    </a:ext>
                  </a:extLst>
                </a:gridCol>
                <a:gridCol w="3894667">
                  <a:extLst>
                    <a:ext uri="{9D8B030D-6E8A-4147-A177-3AD203B41FA5}">
                      <a16:colId xmlns:a16="http://schemas.microsoft.com/office/drawing/2014/main" val="20001"/>
                    </a:ext>
                  </a:extLst>
                </a:gridCol>
                <a:gridCol w="3894667">
                  <a:extLst>
                    <a:ext uri="{9D8B030D-6E8A-4147-A177-3AD203B41FA5}">
                      <a16:colId xmlns:a16="http://schemas.microsoft.com/office/drawing/2014/main" val="20002"/>
                    </a:ext>
                  </a:extLst>
                </a:gridCol>
              </a:tblGrid>
              <a:tr h="1187963">
                <a:tc>
                  <a:txBody>
                    <a:bodyPr/>
                    <a:lstStyle/>
                    <a:p>
                      <a:pPr algn="ctr"/>
                      <a:r>
                        <a:rPr lang="en-US" sz="3600" b="0" i="1" dirty="0">
                          <a:solidFill>
                            <a:schemeClr val="tx1"/>
                          </a:solidFill>
                          <a:latin typeface="Times New Roman" panose="02020603050405020304" pitchFamily="18" charset="0"/>
                          <a:cs typeface="Times New Roman" panose="02020603050405020304" pitchFamily="18" charset="0"/>
                        </a:rPr>
                        <a:t>Cha mẹ</a:t>
                      </a:r>
                      <a:r>
                        <a:rPr lang="en-US" sz="3600" b="0" i="1" baseline="0" dirty="0">
                          <a:solidFill>
                            <a:schemeClr val="tx1"/>
                          </a:solidFill>
                          <a:latin typeface="Times New Roman" panose="02020603050405020304" pitchFamily="18" charset="0"/>
                          <a:cs typeface="Times New Roman" panose="02020603050405020304" pitchFamily="18" charset="0"/>
                        </a:rPr>
                        <a:t> đối với con cái</a:t>
                      </a:r>
                      <a:endParaRPr lang="vi-VN" sz="3600" b="0"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3600" b="0" i="1" dirty="0">
                          <a:solidFill>
                            <a:schemeClr val="tx1"/>
                          </a:solidFill>
                          <a:latin typeface="Times New Roman" panose="02020603050405020304" pitchFamily="18" charset="0"/>
                          <a:cs typeface="Times New Roman" panose="02020603050405020304" pitchFamily="18" charset="0"/>
                        </a:rPr>
                        <a:t>Con cháu</a:t>
                      </a:r>
                      <a:r>
                        <a:rPr lang="en-US" sz="3600" b="0" i="1" baseline="0" dirty="0">
                          <a:solidFill>
                            <a:schemeClr val="tx1"/>
                          </a:solidFill>
                          <a:latin typeface="Times New Roman" panose="02020603050405020304" pitchFamily="18" charset="0"/>
                          <a:cs typeface="Times New Roman" panose="02020603050405020304" pitchFamily="18" charset="0"/>
                        </a:rPr>
                        <a:t> đối với ông bà, cha mẹ</a:t>
                      </a:r>
                      <a:endParaRPr lang="vi-VN" sz="3600" b="0"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3600" b="0" i="1" dirty="0">
                          <a:solidFill>
                            <a:schemeClr val="tx1"/>
                          </a:solidFill>
                          <a:latin typeface="Times New Roman" panose="02020603050405020304" pitchFamily="18" charset="0"/>
                          <a:cs typeface="Times New Roman" panose="02020603050405020304" pitchFamily="18" charset="0"/>
                        </a:rPr>
                        <a:t>Anh chị</a:t>
                      </a:r>
                      <a:r>
                        <a:rPr lang="en-US" sz="3600" b="0" i="1" baseline="0" dirty="0">
                          <a:solidFill>
                            <a:schemeClr val="tx1"/>
                          </a:solidFill>
                          <a:latin typeface="Times New Roman" panose="02020603050405020304" pitchFamily="18" charset="0"/>
                          <a:cs typeface="Times New Roman" panose="02020603050405020304" pitchFamily="18" charset="0"/>
                        </a:rPr>
                        <a:t> em đối với nhau</a:t>
                      </a:r>
                      <a:endParaRPr lang="vi-VN" sz="3600" b="0" i="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347629">
                <a:tc>
                  <a:txBody>
                    <a:bodyPr/>
                    <a:lstStyle/>
                    <a:p>
                      <a:endParaRPr lang="vi-VN" sz="2400" dirty="0">
                        <a:latin typeface="+mj-lt"/>
                      </a:endParaRPr>
                    </a:p>
                  </a:txBody>
                  <a:tcPr/>
                </a:tc>
                <a:tc>
                  <a:txBody>
                    <a:bodyPr/>
                    <a:lstStyle/>
                    <a:p>
                      <a:endParaRPr lang="vi-VN" sz="2400" dirty="0">
                        <a:latin typeface="+mj-lt"/>
                      </a:endParaRPr>
                    </a:p>
                  </a:txBody>
                  <a:tcPr/>
                </a:tc>
                <a:tc>
                  <a:txBody>
                    <a:bodyPr/>
                    <a:lstStyle/>
                    <a:p>
                      <a:endParaRPr lang="vi-VN" sz="2400" dirty="0">
                        <a:latin typeface="+mj-lt"/>
                      </a:endParaRP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292514" y="3007952"/>
            <a:ext cx="3850302" cy="1138773"/>
          </a:xfrm>
          <a:prstGeom prst="rect">
            <a:avLst/>
          </a:prstGeom>
          <a:noFill/>
        </p:spPr>
        <p:txBody>
          <a:bodyPr wrap="square" rtlCol="0">
            <a:spAutoFit/>
          </a:bodyPr>
          <a:lstStyle/>
          <a:p>
            <a:r>
              <a:rPr lang="vi-VN" sz="3200" dirty="0">
                <a:latin typeface="+mj-lt"/>
              </a:rPr>
              <a:t>c. Con có cha như nhà có nóc</a:t>
            </a:r>
            <a:r>
              <a:rPr lang="vi-VN" sz="3600" dirty="0">
                <a:latin typeface="+mj-lt"/>
              </a:rPr>
              <a:t>. </a:t>
            </a:r>
            <a:endParaRPr lang="en-US" sz="3600" dirty="0">
              <a:latin typeface="+mj-lt"/>
            </a:endParaRPr>
          </a:p>
        </p:txBody>
      </p:sp>
      <p:sp>
        <p:nvSpPr>
          <p:cNvPr id="5" name="TextBox 4"/>
          <p:cNvSpPr txBox="1"/>
          <p:nvPr/>
        </p:nvSpPr>
        <p:spPr>
          <a:xfrm>
            <a:off x="4063986" y="3007952"/>
            <a:ext cx="3850302" cy="646331"/>
          </a:xfrm>
          <a:prstGeom prst="rect">
            <a:avLst/>
          </a:prstGeom>
          <a:noFill/>
        </p:spPr>
        <p:txBody>
          <a:bodyPr wrap="square" rtlCol="0">
            <a:spAutoFit/>
          </a:bodyPr>
          <a:lstStyle/>
          <a:p>
            <a:r>
              <a:rPr lang="vi-VN" sz="3200" dirty="0">
                <a:latin typeface="+mj-lt"/>
              </a:rPr>
              <a:t>a. Con hiền cháu thảo</a:t>
            </a:r>
            <a:r>
              <a:rPr lang="vi-VN" sz="3600" dirty="0">
                <a:latin typeface="+mj-lt"/>
              </a:rPr>
              <a:t>. </a:t>
            </a:r>
            <a:endParaRPr lang="en-US" sz="3600" dirty="0">
              <a:latin typeface="+mj-lt"/>
            </a:endParaRPr>
          </a:p>
        </p:txBody>
      </p:sp>
      <p:sp>
        <p:nvSpPr>
          <p:cNvPr id="6" name="TextBox 6"/>
          <p:cNvSpPr txBox="1"/>
          <p:nvPr/>
        </p:nvSpPr>
        <p:spPr>
          <a:xfrm>
            <a:off x="4063985" y="4564739"/>
            <a:ext cx="3992191" cy="1138773"/>
          </a:xfrm>
          <a:prstGeom prst="rect">
            <a:avLst/>
          </a:prstGeom>
          <a:noFill/>
        </p:spPr>
        <p:txBody>
          <a:bodyPr wrap="square" rtlCol="0">
            <a:spAutoFit/>
          </a:bodyPr>
          <a:lstStyle/>
          <a:p>
            <a:r>
              <a:rPr lang="vi-VN" sz="3200" dirty="0">
                <a:latin typeface="+mj-lt"/>
              </a:rPr>
              <a:t>b. Con cái khôn ngoan vẻ vang cha mẹ</a:t>
            </a:r>
            <a:r>
              <a:rPr lang="vi-VN" sz="3600" dirty="0">
                <a:latin typeface="+mj-lt"/>
              </a:rPr>
              <a:t>. </a:t>
            </a:r>
            <a:endParaRPr lang="en-US" sz="3600" dirty="0">
              <a:latin typeface="+mj-lt"/>
            </a:endParaRPr>
          </a:p>
        </p:txBody>
      </p:sp>
      <p:sp>
        <p:nvSpPr>
          <p:cNvPr id="7" name="TextBox 5"/>
          <p:cNvSpPr txBox="1"/>
          <p:nvPr/>
        </p:nvSpPr>
        <p:spPr>
          <a:xfrm>
            <a:off x="296031" y="4564739"/>
            <a:ext cx="3846785" cy="1138773"/>
          </a:xfrm>
          <a:prstGeom prst="rect">
            <a:avLst/>
          </a:prstGeom>
          <a:noFill/>
        </p:spPr>
        <p:txBody>
          <a:bodyPr wrap="square" rtlCol="0">
            <a:spAutoFit/>
          </a:bodyPr>
          <a:lstStyle/>
          <a:p>
            <a:r>
              <a:rPr lang="vi-VN" sz="3200" dirty="0">
                <a:latin typeface="+mj-lt"/>
              </a:rPr>
              <a:t>d. Con có mẹ như măng ấp bẹ</a:t>
            </a:r>
            <a:r>
              <a:rPr lang="vi-VN" sz="3600" dirty="0">
                <a:latin typeface="+mj-lt"/>
              </a:rPr>
              <a:t>. </a:t>
            </a:r>
            <a:endParaRPr lang="en-US" sz="3600" dirty="0">
              <a:latin typeface="+mj-lt"/>
            </a:endParaRPr>
          </a:p>
        </p:txBody>
      </p:sp>
      <p:sp>
        <p:nvSpPr>
          <p:cNvPr id="8" name="TextBox 7"/>
          <p:cNvSpPr txBox="1"/>
          <p:nvPr/>
        </p:nvSpPr>
        <p:spPr>
          <a:xfrm>
            <a:off x="7993118" y="3083005"/>
            <a:ext cx="3489450" cy="646331"/>
          </a:xfrm>
          <a:prstGeom prst="rect">
            <a:avLst/>
          </a:prstGeom>
          <a:noFill/>
        </p:spPr>
        <p:txBody>
          <a:bodyPr wrap="square" rtlCol="0">
            <a:spAutoFit/>
          </a:bodyPr>
          <a:lstStyle/>
          <a:p>
            <a:r>
              <a:rPr lang="vi-VN" sz="3200" dirty="0">
                <a:latin typeface="+mj-lt"/>
              </a:rPr>
              <a:t>e. Chị ngã em nâng</a:t>
            </a:r>
            <a:r>
              <a:rPr lang="vi-VN" sz="3600" dirty="0">
                <a:latin typeface="+mj-lt"/>
              </a:rPr>
              <a:t>. </a:t>
            </a:r>
            <a:endParaRPr lang="en-US" sz="3600" dirty="0">
              <a:latin typeface="+mj-lt"/>
            </a:endParaRPr>
          </a:p>
        </p:txBody>
      </p:sp>
      <p:sp>
        <p:nvSpPr>
          <p:cNvPr id="9" name="TextBox 8"/>
          <p:cNvSpPr txBox="1"/>
          <p:nvPr/>
        </p:nvSpPr>
        <p:spPr>
          <a:xfrm>
            <a:off x="7993118" y="4564739"/>
            <a:ext cx="3878316" cy="769441"/>
          </a:xfrm>
          <a:prstGeom prst="rect">
            <a:avLst/>
          </a:prstGeom>
          <a:noFill/>
        </p:spPr>
        <p:txBody>
          <a:bodyPr wrap="square" rtlCol="0">
            <a:spAutoFit/>
          </a:bodyPr>
          <a:lstStyle/>
          <a:p>
            <a:r>
              <a:rPr lang="vi-VN" sz="2000" dirty="0">
                <a:latin typeface="+mj-lt"/>
              </a:rPr>
              <a:t>g.    Anh em như thể tay chân.</a:t>
            </a:r>
            <a:endParaRPr lang="en-US" sz="2000" dirty="0">
              <a:latin typeface="+mj-lt"/>
            </a:endParaRPr>
          </a:p>
          <a:p>
            <a:r>
              <a:rPr lang="vi-VN" sz="2000" dirty="0">
                <a:latin typeface="+mj-lt"/>
              </a:rPr>
              <a:t> Rách lành đùm bọc, dở hay đỡ đần</a:t>
            </a:r>
            <a:r>
              <a:rPr lang="vi-VN" sz="2400" dirty="0">
                <a:latin typeface="+mj-lt"/>
              </a:rPr>
              <a:t>. </a:t>
            </a:r>
            <a:endParaRPr lang="en-US" sz="2400" dirty="0">
              <a:latin typeface="+mj-lt"/>
            </a:endParaRPr>
          </a:p>
        </p:txBody>
      </p:sp>
    </p:spTree>
    <p:extLst>
      <p:ext uri="{BB962C8B-B14F-4D97-AF65-F5344CB8AC3E}">
        <p14:creationId xmlns:p14="http://schemas.microsoft.com/office/powerpoint/2010/main" val="42361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23062" y="2367777"/>
            <a:ext cx="10272000" cy="763600"/>
          </a:xfrm>
        </p:spPr>
        <p:txBody>
          <a:bodyPr>
            <a:noAutofit/>
          </a:bodyPr>
          <a:lstStyle/>
          <a:p>
            <a:r>
              <a:rPr lang="en-US" sz="4800" b="1" dirty="0">
                <a:solidFill>
                  <a:srgbClr val="FF0000"/>
                </a:solidFill>
                <a:latin typeface="HP001 4 hàng" panose="020B0603050302020204" pitchFamily="34" charset="-93"/>
              </a:rPr>
              <a:t>Bài 3: </a:t>
            </a:r>
            <a:r>
              <a:rPr lang="en-US" sz="4800" b="1" dirty="0">
                <a:latin typeface="HP001 4 hàng" panose="020B0603050302020204" pitchFamily="34" charset="-93"/>
              </a:rPr>
              <a:t>Đặt câu theo mẫu “Ai là gì?” </a:t>
            </a:r>
          </a:p>
        </p:txBody>
      </p:sp>
      <p:pic>
        <p:nvPicPr>
          <p:cNvPr id="3074" name="Picture 2" descr="30 hình ảnh gia đình hạnh phúc làm hình nề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361" y="3119026"/>
            <a:ext cx="3911928" cy="29339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398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0762" b="11442"/>
          <a:stretch/>
        </p:blipFill>
        <p:spPr>
          <a:xfrm>
            <a:off x="504497" y="2837793"/>
            <a:ext cx="5423337" cy="3870245"/>
          </a:xfrm>
          <a:prstGeom prst="rect">
            <a:avLst/>
          </a:prstGeom>
          <a:ln>
            <a:noFill/>
          </a:ln>
          <a:effectLst>
            <a:softEdge rad="112500"/>
          </a:effectLst>
        </p:spPr>
      </p:pic>
      <p:sp>
        <p:nvSpPr>
          <p:cNvPr id="13" name="Rectangle 12"/>
          <p:cNvSpPr/>
          <p:nvPr/>
        </p:nvSpPr>
        <p:spPr>
          <a:xfrm>
            <a:off x="504497" y="2408772"/>
            <a:ext cx="9963807" cy="397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0000"/>
                </a:solidFill>
                <a:latin typeface="HP001 4 hàng" panose="020B0603050302020204" pitchFamily="34" charset="-93"/>
                <a:cs typeface="Times New Roman" panose="02020603050405020304" pitchFamily="18" charset="0"/>
              </a:rPr>
              <a:t>Bạn Tuấn trong bài “Chiếc áo len”</a:t>
            </a:r>
          </a:p>
        </p:txBody>
      </p:sp>
      <p:sp>
        <p:nvSpPr>
          <p:cNvPr id="15" name="Rectangle 14"/>
          <p:cNvSpPr/>
          <p:nvPr/>
        </p:nvSpPr>
        <p:spPr>
          <a:xfrm>
            <a:off x="6039979" y="3507405"/>
            <a:ext cx="6337761" cy="769441"/>
          </a:xfrm>
          <a:prstGeom prst="rect">
            <a:avLst/>
          </a:prstGeom>
        </p:spPr>
        <p:txBody>
          <a:bodyPr wrap="none">
            <a:spAutoFit/>
          </a:bodyPr>
          <a:lstStyle/>
          <a:p>
            <a:pPr>
              <a:lnSpc>
                <a:spcPct val="150000"/>
              </a:lnSpc>
            </a:pPr>
            <a:r>
              <a:rPr lang="vi-VN" sz="3200" b="1" dirty="0">
                <a:latin typeface="HP001 4 hàng" panose="020B0603050302020204" pitchFamily="34" charset="-93"/>
                <a:sym typeface="Wingdings" panose="05000000000000000000" pitchFamily="2" charset="2"/>
              </a:rPr>
              <a:t> </a:t>
            </a:r>
            <a:r>
              <a:rPr lang="vi-VN" sz="3200" b="1" u="sng" dirty="0">
                <a:latin typeface="HP001 4 hàng" panose="020B0603050302020204" pitchFamily="34" charset="-93"/>
              </a:rPr>
              <a:t>Tuấn</a:t>
            </a:r>
            <a:r>
              <a:rPr lang="vi-VN" sz="3200" b="1" dirty="0">
                <a:latin typeface="HP001 4 hàng" panose="020B0603050302020204" pitchFamily="34" charset="-93"/>
              </a:rPr>
              <a:t> là một cậu bé hiếu thảo. </a:t>
            </a:r>
          </a:p>
        </p:txBody>
      </p:sp>
    </p:spTree>
    <p:extLst>
      <p:ext uri="{BB962C8B-B14F-4D97-AF65-F5344CB8AC3E}">
        <p14:creationId xmlns:p14="http://schemas.microsoft.com/office/powerpoint/2010/main" val="906286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a:stretch>
        </a:blipFill>
        <a:effectLst/>
      </p:bgPr>
    </p:bg>
    <p:spTree>
      <p:nvGrpSpPr>
        <p:cNvPr id="1" name=""/>
        <p:cNvGrpSpPr/>
        <p:nvPr/>
      </p:nvGrpSpPr>
      <p:grpSpPr>
        <a:xfrm>
          <a:off x="0" y="0"/>
          <a:ext cx="0" cy="0"/>
          <a:chOff x="0" y="0"/>
          <a:chExt cx="0" cy="0"/>
        </a:xfrm>
      </p:grpSpPr>
      <p:sp>
        <p:nvSpPr>
          <p:cNvPr id="3" name="Rectangle 12"/>
          <p:cNvSpPr/>
          <p:nvPr/>
        </p:nvSpPr>
        <p:spPr>
          <a:xfrm>
            <a:off x="504497" y="2408772"/>
            <a:ext cx="9963807" cy="397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0000"/>
                </a:solidFill>
                <a:latin typeface="HP001 4 hàng" panose="020B0603050302020204" pitchFamily="34" charset="-93"/>
                <a:cs typeface="Times New Roman" panose="02020603050405020304" pitchFamily="18" charset="0"/>
              </a:rPr>
              <a:t>Bạn nhỏ trong bài thơ Quạt cho bà ngủ</a:t>
            </a:r>
          </a:p>
        </p:txBody>
      </p:sp>
      <p:sp>
        <p:nvSpPr>
          <p:cNvPr id="4" name="Rectangle 14"/>
          <p:cNvSpPr/>
          <p:nvPr/>
        </p:nvSpPr>
        <p:spPr>
          <a:xfrm>
            <a:off x="5740425" y="3222219"/>
            <a:ext cx="6451575" cy="1569660"/>
          </a:xfrm>
          <a:prstGeom prst="rect">
            <a:avLst/>
          </a:prstGeom>
        </p:spPr>
        <p:txBody>
          <a:bodyPr wrap="square">
            <a:spAutoFit/>
          </a:bodyPr>
          <a:lstStyle/>
          <a:p>
            <a:pPr>
              <a:lnSpc>
                <a:spcPct val="150000"/>
              </a:lnSpc>
            </a:pPr>
            <a:r>
              <a:rPr lang="vi-VN" sz="3200" b="1" dirty="0">
                <a:latin typeface="HP001 4 hàng" panose="020B0603050302020204" pitchFamily="34" charset="-93"/>
                <a:sym typeface="Wingdings" panose="05000000000000000000" pitchFamily="2" charset="2"/>
              </a:rPr>
              <a:t> </a:t>
            </a:r>
            <a:r>
              <a:rPr lang="vi-VN" sz="3200" b="1" u="sng" dirty="0">
                <a:latin typeface="HP001 4 hàng" panose="020B0603050302020204" pitchFamily="34" charset="-93"/>
              </a:rPr>
              <a:t>Cô bé</a:t>
            </a:r>
            <a:r>
              <a:rPr lang="vi-VN" sz="3200" b="1" dirty="0">
                <a:latin typeface="HP001 4 hàng" panose="020B0603050302020204" pitchFamily="34" charset="-93"/>
              </a:rPr>
              <a:t> là người biết yêu thương bà. </a:t>
            </a:r>
          </a:p>
        </p:txBody>
      </p:sp>
      <p:pic>
        <p:nvPicPr>
          <p:cNvPr id="5" name="Picture 4"/>
          <p:cNvPicPr>
            <a:picLocks noChangeAspect="1"/>
          </p:cNvPicPr>
          <p:nvPr/>
        </p:nvPicPr>
        <p:blipFill rotWithShape="1">
          <a:blip r:embed="rId3"/>
          <a:srcRect t="19196" b="11488"/>
          <a:stretch/>
        </p:blipFill>
        <p:spPr>
          <a:xfrm>
            <a:off x="504497" y="3064559"/>
            <a:ext cx="5333150" cy="3525427"/>
          </a:xfrm>
          <a:prstGeom prst="rect">
            <a:avLst/>
          </a:prstGeom>
          <a:ln>
            <a:noFill/>
          </a:ln>
          <a:effectLst>
            <a:softEdge rad="112500"/>
          </a:effectLst>
        </p:spPr>
      </p:pic>
      <p:sp>
        <p:nvSpPr>
          <p:cNvPr id="7" name="Rectangle 14"/>
          <p:cNvSpPr/>
          <p:nvPr/>
        </p:nvSpPr>
        <p:spPr>
          <a:xfrm>
            <a:off x="5740425" y="4571368"/>
            <a:ext cx="6451575" cy="1569660"/>
          </a:xfrm>
          <a:prstGeom prst="rect">
            <a:avLst/>
          </a:prstGeom>
        </p:spPr>
        <p:txBody>
          <a:bodyPr wrap="square">
            <a:spAutoFit/>
          </a:bodyPr>
          <a:lstStyle/>
          <a:p>
            <a:pPr>
              <a:lnSpc>
                <a:spcPct val="150000"/>
              </a:lnSpc>
            </a:pPr>
            <a:r>
              <a:rPr lang="vi-VN" sz="3200" b="1" dirty="0">
                <a:latin typeface="HP001 4 hàng" panose="020B0603050302020204" pitchFamily="34" charset="-93"/>
                <a:sym typeface="Wingdings" panose="05000000000000000000" pitchFamily="2" charset="2"/>
              </a:rPr>
              <a:t> </a:t>
            </a:r>
            <a:r>
              <a:rPr lang="vi-VN" sz="3200" b="1" u="sng" dirty="0">
                <a:latin typeface="HP001 4 hàng" panose="020B0603050302020204" pitchFamily="34" charset="-93"/>
              </a:rPr>
              <a:t>Cô bé</a:t>
            </a:r>
            <a:r>
              <a:rPr lang="vi-VN" sz="3200" b="1" dirty="0">
                <a:latin typeface="HP001 4 hàng" panose="020B0603050302020204" pitchFamily="34" charset="-93"/>
              </a:rPr>
              <a:t> là người biết quan tâm, chăm sóc bà. </a:t>
            </a:r>
          </a:p>
        </p:txBody>
      </p:sp>
    </p:spTree>
    <p:extLst>
      <p:ext uri="{BB962C8B-B14F-4D97-AF65-F5344CB8AC3E}">
        <p14:creationId xmlns:p14="http://schemas.microsoft.com/office/powerpoint/2010/main" val="23157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a:stretch>
        </a:blipFill>
        <a:effectLst/>
      </p:bgPr>
    </p:bg>
    <p:spTree>
      <p:nvGrpSpPr>
        <p:cNvPr id="1" name=""/>
        <p:cNvGrpSpPr/>
        <p:nvPr/>
      </p:nvGrpSpPr>
      <p:grpSpPr>
        <a:xfrm>
          <a:off x="0" y="0"/>
          <a:ext cx="0" cy="0"/>
          <a:chOff x="0" y="0"/>
          <a:chExt cx="0" cy="0"/>
        </a:xfrm>
      </p:grpSpPr>
      <p:sp>
        <p:nvSpPr>
          <p:cNvPr id="3" name="Rectangle 12"/>
          <p:cNvSpPr/>
          <p:nvPr/>
        </p:nvSpPr>
        <p:spPr>
          <a:xfrm>
            <a:off x="504497" y="2408772"/>
            <a:ext cx="9963807" cy="397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0000"/>
                </a:solidFill>
                <a:latin typeface="HP001 4 hàng" panose="020B0603050302020204" pitchFamily="34" charset="-93"/>
                <a:cs typeface="Times New Roman" panose="02020603050405020304" pitchFamily="18" charset="0"/>
              </a:rPr>
              <a:t>Bà mẹ trong truyện Người mẹ</a:t>
            </a:r>
          </a:p>
        </p:txBody>
      </p:sp>
      <p:pic>
        <p:nvPicPr>
          <p:cNvPr id="5" name="Picture 10"/>
          <p:cNvPicPr>
            <a:picLocks noChangeAspect="1"/>
          </p:cNvPicPr>
          <p:nvPr/>
        </p:nvPicPr>
        <p:blipFill>
          <a:blip r:embed="rId3"/>
          <a:stretch>
            <a:fillRect/>
          </a:stretch>
        </p:blipFill>
        <p:spPr>
          <a:xfrm>
            <a:off x="504497" y="3042745"/>
            <a:ext cx="5143507" cy="3499945"/>
          </a:xfrm>
          <a:prstGeom prst="rect">
            <a:avLst/>
          </a:prstGeom>
          <a:ln>
            <a:noFill/>
          </a:ln>
          <a:effectLst>
            <a:softEdge rad="112500"/>
          </a:effectLst>
        </p:spPr>
      </p:pic>
      <p:sp>
        <p:nvSpPr>
          <p:cNvPr id="6" name="Rectangle 14"/>
          <p:cNvSpPr/>
          <p:nvPr/>
        </p:nvSpPr>
        <p:spPr>
          <a:xfrm>
            <a:off x="5740425" y="3222219"/>
            <a:ext cx="6451575" cy="1569660"/>
          </a:xfrm>
          <a:prstGeom prst="rect">
            <a:avLst/>
          </a:prstGeom>
        </p:spPr>
        <p:txBody>
          <a:bodyPr wrap="square">
            <a:spAutoFit/>
          </a:bodyPr>
          <a:lstStyle/>
          <a:p>
            <a:pPr>
              <a:lnSpc>
                <a:spcPct val="150000"/>
              </a:lnSpc>
            </a:pPr>
            <a:r>
              <a:rPr lang="vi-VN" sz="3200" b="1" dirty="0">
                <a:latin typeface="HP001 4 hàng" panose="020B0603050302020204" pitchFamily="34" charset="-93"/>
                <a:sym typeface="Wingdings" panose="05000000000000000000" pitchFamily="2" charset="2"/>
              </a:rPr>
              <a:t> </a:t>
            </a:r>
            <a:r>
              <a:rPr lang="vi-VN" sz="3200" b="1" u="sng" dirty="0">
                <a:latin typeface="HP001 4 hàng" panose="020B0603050302020204" pitchFamily="34" charset="-93"/>
                <a:sym typeface="Wingdings" panose="05000000000000000000" pitchFamily="2" charset="2"/>
              </a:rPr>
              <a:t>Bà mẹ</a:t>
            </a:r>
            <a:r>
              <a:rPr lang="vi-VN" sz="3200" b="1" dirty="0">
                <a:latin typeface="HP001 4 hàng" panose="020B0603050302020204" pitchFamily="34" charset="-93"/>
              </a:rPr>
              <a:t> là đã hi sinh tất cả vì con. </a:t>
            </a:r>
          </a:p>
        </p:txBody>
      </p:sp>
      <p:sp>
        <p:nvSpPr>
          <p:cNvPr id="7" name="Rectangle 14"/>
          <p:cNvSpPr/>
          <p:nvPr/>
        </p:nvSpPr>
        <p:spPr>
          <a:xfrm>
            <a:off x="5740425" y="4571368"/>
            <a:ext cx="6451575" cy="830997"/>
          </a:xfrm>
          <a:prstGeom prst="rect">
            <a:avLst/>
          </a:prstGeom>
        </p:spPr>
        <p:txBody>
          <a:bodyPr wrap="square">
            <a:spAutoFit/>
          </a:bodyPr>
          <a:lstStyle/>
          <a:p>
            <a:pPr>
              <a:lnSpc>
                <a:spcPct val="150000"/>
              </a:lnSpc>
            </a:pPr>
            <a:r>
              <a:rPr lang="vi-VN" sz="3200" b="1" dirty="0">
                <a:latin typeface="HP001 4 hàng" panose="020B0603050302020204" pitchFamily="34" charset="-93"/>
                <a:sym typeface="Wingdings" panose="05000000000000000000" pitchFamily="2" charset="2"/>
              </a:rPr>
              <a:t> </a:t>
            </a:r>
            <a:r>
              <a:rPr lang="vi-VN" sz="3200" b="1" u="sng" dirty="0">
                <a:latin typeface="HP001 4 hàng" panose="020B0603050302020204" pitchFamily="34" charset="-93"/>
                <a:sym typeface="Wingdings" panose="05000000000000000000" pitchFamily="2" charset="2"/>
              </a:rPr>
              <a:t>Bà mẹ</a:t>
            </a:r>
            <a:r>
              <a:rPr lang="vi-VN" sz="3200" b="1" dirty="0">
                <a:latin typeface="HP001 4 hàng" panose="020B0603050302020204" pitchFamily="34" charset="-93"/>
              </a:rPr>
              <a:t> là người dũng cảm.</a:t>
            </a:r>
          </a:p>
        </p:txBody>
      </p:sp>
    </p:spTree>
    <p:extLst>
      <p:ext uri="{BB962C8B-B14F-4D97-AF65-F5344CB8AC3E}">
        <p14:creationId xmlns:p14="http://schemas.microsoft.com/office/powerpoint/2010/main" val="245505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155"/>
        <p:cNvGrpSpPr/>
        <p:nvPr/>
      </p:nvGrpSpPr>
      <p:grpSpPr>
        <a:xfrm>
          <a:off x="0" y="0"/>
          <a:ext cx="0" cy="0"/>
          <a:chOff x="0" y="0"/>
          <a:chExt cx="0" cy="0"/>
        </a:xfrm>
      </p:grpSpPr>
      <p:sp>
        <p:nvSpPr>
          <p:cNvPr id="91" name="Title 1"/>
          <p:cNvSpPr>
            <a:spLocks noGrp="1"/>
          </p:cNvSpPr>
          <p:nvPr>
            <p:ph type="title"/>
          </p:nvPr>
        </p:nvSpPr>
        <p:spPr>
          <a:xfrm>
            <a:off x="3246000" y="1264191"/>
            <a:ext cx="10272000" cy="763600"/>
          </a:xfrm>
        </p:spPr>
        <p:txBody>
          <a:bodyPr/>
          <a:lstStyle/>
          <a:p>
            <a:pPr algn="ctr"/>
            <a:r>
              <a:rPr lang="en-US" b="1" dirty="0">
                <a:latin typeface="HP001 4 hàng" panose="020B0603050302020204" pitchFamily="34" charset="-93"/>
              </a:rPr>
              <a:t>Củng cố</a:t>
            </a:r>
          </a:p>
        </p:txBody>
      </p:sp>
      <p:sp>
        <p:nvSpPr>
          <p:cNvPr id="3" name="Khung Chú Thích Hình Đám Mây 2"/>
          <p:cNvSpPr/>
          <p:nvPr/>
        </p:nvSpPr>
        <p:spPr>
          <a:xfrm>
            <a:off x="804041" y="2459421"/>
            <a:ext cx="4650828" cy="2349062"/>
          </a:xfrm>
          <a:prstGeom prst="cloudCallout">
            <a:avLst>
              <a:gd name="adj1" fmla="val 65947"/>
              <a:gd name="adj2" fmla="val 7055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Em của mẹ gọi là gì?</a:t>
            </a:r>
            <a:endParaRPr lang="vi-V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7309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hình ảnh gia đình đẹp, hạnh phúc và ý nghĩa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1915"/>
            <a:ext cx="8253663" cy="53660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85173"/>
            <a:ext cx="12192000" cy="1446550"/>
          </a:xfrm>
          <a:prstGeom prst="rect">
            <a:avLst/>
          </a:prstGeom>
          <a:noFill/>
        </p:spPr>
        <p:txBody>
          <a:bodyPr wrap="square" rtlCol="0">
            <a:spAutoFit/>
          </a:bodyPr>
          <a:lstStyle/>
          <a:p>
            <a:pPr lvl="0"/>
            <a:r>
              <a:rPr lang="vi-VN" sz="4400" b="1" dirty="0">
                <a:solidFill>
                  <a:schemeClr val="dk1"/>
                </a:solidFill>
                <a:latin typeface="+mj-lt"/>
                <a:ea typeface="Times New Roman"/>
                <a:cs typeface="Times New Roman"/>
                <a:sym typeface="Times New Roman"/>
              </a:rPr>
              <a:t>Bài 1: </a:t>
            </a:r>
            <a:r>
              <a:rPr lang="vi-VN" sz="4400" dirty="0">
                <a:solidFill>
                  <a:schemeClr val="dk1"/>
                </a:solidFill>
                <a:latin typeface="+mj-lt"/>
                <a:ea typeface="Times New Roman"/>
                <a:cs typeface="Times New Roman"/>
                <a:sym typeface="Times New Roman"/>
              </a:rPr>
              <a:t>Tìm các từ ngữ chỉ gộp những người trong gia đình.  </a:t>
            </a:r>
            <a:endParaRPr lang="vi-VN" sz="4400" dirty="0">
              <a:latin typeface="+mj-lt"/>
            </a:endParaRPr>
          </a:p>
        </p:txBody>
      </p:sp>
      <p:sp>
        <p:nvSpPr>
          <p:cNvPr id="5" name="Rounded Rectangle 4"/>
          <p:cNvSpPr/>
          <p:nvPr/>
        </p:nvSpPr>
        <p:spPr>
          <a:xfrm>
            <a:off x="8603927" y="1528937"/>
            <a:ext cx="1116000" cy="6159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100" b="1">
                <a:solidFill>
                  <a:schemeClr val="tx1"/>
                </a:solidFill>
                <a:latin typeface="HP001 4 hàng" panose="020B0603050302020204" pitchFamily="34" charset="-93"/>
                <a:cs typeface="Times New Roman" panose="02020603050405020304" pitchFamily="18" charset="0"/>
              </a:rPr>
              <a:t>ông</a:t>
            </a:r>
          </a:p>
        </p:txBody>
      </p:sp>
      <p:sp>
        <p:nvSpPr>
          <p:cNvPr id="6" name="Rounded Rectangle 5"/>
          <p:cNvSpPr/>
          <p:nvPr/>
        </p:nvSpPr>
        <p:spPr>
          <a:xfrm>
            <a:off x="10220714" y="1528937"/>
            <a:ext cx="1116000" cy="6159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100" b="1" dirty="0">
                <a:solidFill>
                  <a:schemeClr val="tx1"/>
                </a:solidFill>
                <a:latin typeface="HP001 4 hàng" panose="020B0603050302020204" pitchFamily="34" charset="-93"/>
                <a:cs typeface="Times New Roman" panose="02020603050405020304" pitchFamily="18" charset="0"/>
              </a:rPr>
              <a:t>bà</a:t>
            </a:r>
          </a:p>
        </p:txBody>
      </p:sp>
      <p:sp>
        <p:nvSpPr>
          <p:cNvPr id="7" name="Rounded Rectangle 6"/>
          <p:cNvSpPr/>
          <p:nvPr/>
        </p:nvSpPr>
        <p:spPr>
          <a:xfrm>
            <a:off x="7807255" y="3191584"/>
            <a:ext cx="1116000" cy="6159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100" b="1">
                <a:solidFill>
                  <a:schemeClr val="tx1"/>
                </a:solidFill>
                <a:latin typeface="HP001 4 hàng" panose="020B0603050302020204" pitchFamily="34" charset="-93"/>
                <a:cs typeface="Times New Roman" panose="02020603050405020304" pitchFamily="18" charset="0"/>
              </a:rPr>
              <a:t>bác</a:t>
            </a:r>
          </a:p>
        </p:txBody>
      </p:sp>
      <p:sp>
        <p:nvSpPr>
          <p:cNvPr id="8" name="Rounded Rectangle 7"/>
          <p:cNvSpPr/>
          <p:nvPr/>
        </p:nvSpPr>
        <p:spPr>
          <a:xfrm>
            <a:off x="9427186" y="3238155"/>
            <a:ext cx="1116000" cy="6159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100" b="1" dirty="0">
                <a:solidFill>
                  <a:schemeClr val="tx1"/>
                </a:solidFill>
                <a:latin typeface="HP001 4 hàng" panose="020B0603050302020204" pitchFamily="34" charset="-93"/>
                <a:cs typeface="Times New Roman" panose="02020603050405020304" pitchFamily="18" charset="0"/>
              </a:rPr>
              <a:t>chú</a:t>
            </a:r>
          </a:p>
        </p:txBody>
      </p:sp>
      <p:sp>
        <p:nvSpPr>
          <p:cNvPr id="9" name="Rounded Rectangle 8"/>
          <p:cNvSpPr/>
          <p:nvPr/>
        </p:nvSpPr>
        <p:spPr>
          <a:xfrm>
            <a:off x="11012913" y="3238155"/>
            <a:ext cx="1116000" cy="6159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100" b="1">
                <a:solidFill>
                  <a:schemeClr val="tx1"/>
                </a:solidFill>
                <a:latin typeface="HP001 4 hàng" panose="020B0603050302020204" pitchFamily="34" charset="-93"/>
                <a:cs typeface="Times New Roman" panose="02020603050405020304" pitchFamily="18" charset="0"/>
              </a:rPr>
              <a:t>cậu</a:t>
            </a:r>
          </a:p>
        </p:txBody>
      </p:sp>
      <p:sp>
        <p:nvSpPr>
          <p:cNvPr id="10" name="Rounded Rectangle 9"/>
          <p:cNvSpPr/>
          <p:nvPr/>
        </p:nvSpPr>
        <p:spPr>
          <a:xfrm>
            <a:off x="7807255" y="4033063"/>
            <a:ext cx="1116000" cy="6159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100" b="1">
                <a:solidFill>
                  <a:schemeClr val="tx1"/>
                </a:solidFill>
                <a:latin typeface="HP001 4 hàng" panose="020B0603050302020204" pitchFamily="34" charset="-93"/>
                <a:cs typeface="Times New Roman" panose="02020603050405020304" pitchFamily="18" charset="0"/>
              </a:rPr>
              <a:t>dượng</a:t>
            </a:r>
          </a:p>
        </p:txBody>
      </p:sp>
      <p:sp>
        <p:nvSpPr>
          <p:cNvPr id="11" name="Rounded Rectangle 10"/>
          <p:cNvSpPr/>
          <p:nvPr/>
        </p:nvSpPr>
        <p:spPr>
          <a:xfrm>
            <a:off x="9427186" y="4033063"/>
            <a:ext cx="1116000" cy="6159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100" b="1" dirty="0">
                <a:solidFill>
                  <a:schemeClr val="tx1"/>
                </a:solidFill>
                <a:latin typeface="HP001 4 hàng" panose="020B0603050302020204" pitchFamily="34" charset="-93"/>
                <a:cs typeface="Times New Roman" panose="02020603050405020304" pitchFamily="18" charset="0"/>
              </a:rPr>
              <a:t>cô</a:t>
            </a:r>
          </a:p>
        </p:txBody>
      </p:sp>
      <p:sp>
        <p:nvSpPr>
          <p:cNvPr id="12" name="Rounded Rectangle 11"/>
          <p:cNvSpPr/>
          <p:nvPr/>
        </p:nvSpPr>
        <p:spPr>
          <a:xfrm>
            <a:off x="11012913" y="4033063"/>
            <a:ext cx="1116000" cy="6159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100" b="1" dirty="0">
                <a:solidFill>
                  <a:schemeClr val="tx1"/>
                </a:solidFill>
                <a:latin typeface="HP001 4 hàng" panose="020B0603050302020204" pitchFamily="34" charset="-93"/>
                <a:cs typeface="Times New Roman" panose="02020603050405020304" pitchFamily="18" charset="0"/>
              </a:rPr>
              <a:t>dì</a:t>
            </a:r>
          </a:p>
        </p:txBody>
      </p:sp>
      <p:sp>
        <p:nvSpPr>
          <p:cNvPr id="13" name="Rounded Rectangle 12"/>
          <p:cNvSpPr/>
          <p:nvPr/>
        </p:nvSpPr>
        <p:spPr>
          <a:xfrm>
            <a:off x="8495927" y="4860222"/>
            <a:ext cx="1332000" cy="6159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a:solidFill>
                  <a:schemeClr val="tx1"/>
                </a:solidFill>
                <a:latin typeface="HP001 4 hàng" panose="020B0603050302020204" pitchFamily="34" charset="-93"/>
                <a:cs typeface="Times New Roman" panose="02020603050405020304" pitchFamily="18" charset="0"/>
              </a:rPr>
              <a:t>thím/</a:t>
            </a:r>
            <a:r>
              <a:rPr lang="en-US" sz="2000" b="1" dirty="0" err="1">
                <a:solidFill>
                  <a:schemeClr val="tx1"/>
                </a:solidFill>
                <a:latin typeface="HP001 4 hàng" panose="020B0603050302020204" pitchFamily="34" charset="-93"/>
                <a:cs typeface="Times New Roman" panose="02020603050405020304" pitchFamily="18" charset="0"/>
              </a:rPr>
              <a:t>mợ</a:t>
            </a:r>
            <a:endParaRPr lang="en-US" sz="2000" b="1" dirty="0">
              <a:solidFill>
                <a:schemeClr val="tx1"/>
              </a:solidFill>
              <a:latin typeface="HP001 4 hàng" panose="020B0603050302020204" pitchFamily="34" charset="-93"/>
              <a:cs typeface="Times New Roman" panose="02020603050405020304" pitchFamily="18" charset="0"/>
            </a:endParaRPr>
          </a:p>
        </p:txBody>
      </p:sp>
      <p:sp>
        <p:nvSpPr>
          <p:cNvPr id="14" name="Rounded Rectangle 13"/>
          <p:cNvSpPr/>
          <p:nvPr/>
        </p:nvSpPr>
        <p:spPr>
          <a:xfrm>
            <a:off x="7807255" y="5627226"/>
            <a:ext cx="1116000" cy="6159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100" b="1">
                <a:solidFill>
                  <a:schemeClr val="tx1"/>
                </a:solidFill>
                <a:latin typeface="HP001 4 hàng" panose="020B0603050302020204" pitchFamily="34" charset="-93"/>
                <a:cs typeface="Times New Roman" panose="02020603050405020304" pitchFamily="18" charset="0"/>
              </a:rPr>
              <a:t>anh</a:t>
            </a:r>
          </a:p>
        </p:txBody>
      </p:sp>
      <p:sp>
        <p:nvSpPr>
          <p:cNvPr id="15" name="Rounded Rectangle 14"/>
          <p:cNvSpPr/>
          <p:nvPr/>
        </p:nvSpPr>
        <p:spPr>
          <a:xfrm>
            <a:off x="9427186" y="5627226"/>
            <a:ext cx="1116000" cy="6159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100" b="1">
                <a:solidFill>
                  <a:schemeClr val="tx1"/>
                </a:solidFill>
                <a:latin typeface="HP001 4 hàng" panose="020B0603050302020204" pitchFamily="34" charset="-93"/>
                <a:cs typeface="Times New Roman" panose="02020603050405020304" pitchFamily="18" charset="0"/>
              </a:rPr>
              <a:t>chị</a:t>
            </a:r>
          </a:p>
        </p:txBody>
      </p:sp>
      <p:sp>
        <p:nvSpPr>
          <p:cNvPr id="16" name="Rounded Rectangle 15"/>
          <p:cNvSpPr/>
          <p:nvPr/>
        </p:nvSpPr>
        <p:spPr>
          <a:xfrm>
            <a:off x="11012913" y="5627226"/>
            <a:ext cx="1116000" cy="6159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100" b="1">
                <a:solidFill>
                  <a:schemeClr val="tx1"/>
                </a:solidFill>
                <a:latin typeface="HP001 4 hàng" panose="020B0603050302020204" pitchFamily="34" charset="-93"/>
                <a:cs typeface="Times New Roman" panose="02020603050405020304" pitchFamily="18" charset="0"/>
              </a:rPr>
              <a:t>em</a:t>
            </a:r>
          </a:p>
        </p:txBody>
      </p:sp>
      <p:sp>
        <p:nvSpPr>
          <p:cNvPr id="17" name="Rounded Rectangle 17"/>
          <p:cNvSpPr/>
          <p:nvPr/>
        </p:nvSpPr>
        <p:spPr>
          <a:xfrm>
            <a:off x="10220714" y="4860222"/>
            <a:ext cx="1116000" cy="6159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100" b="1" dirty="0">
                <a:solidFill>
                  <a:schemeClr val="tx1"/>
                </a:solidFill>
                <a:latin typeface="HP001 4 hàng" panose="020B0603050302020204" pitchFamily="34" charset="-93"/>
                <a:cs typeface="Times New Roman" panose="02020603050405020304" pitchFamily="18" charset="0"/>
              </a:rPr>
              <a:t>cháu</a:t>
            </a:r>
          </a:p>
        </p:txBody>
      </p:sp>
      <p:sp>
        <p:nvSpPr>
          <p:cNvPr id="18" name="Rounded Rectangle 18"/>
          <p:cNvSpPr/>
          <p:nvPr/>
        </p:nvSpPr>
        <p:spPr>
          <a:xfrm>
            <a:off x="8495927" y="2348743"/>
            <a:ext cx="1332000" cy="6159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100" b="1">
                <a:solidFill>
                  <a:schemeClr val="tx1"/>
                </a:solidFill>
                <a:latin typeface="HP001 4 hàng" panose="020B0603050302020204" pitchFamily="34" charset="-93"/>
                <a:cs typeface="Times New Roman" panose="02020603050405020304" pitchFamily="18" charset="0"/>
              </a:rPr>
              <a:t>bố/cha</a:t>
            </a:r>
          </a:p>
        </p:txBody>
      </p:sp>
      <p:sp>
        <p:nvSpPr>
          <p:cNvPr id="19" name="Rounded Rectangle 19"/>
          <p:cNvSpPr/>
          <p:nvPr/>
        </p:nvSpPr>
        <p:spPr>
          <a:xfrm>
            <a:off x="10220714" y="2377369"/>
            <a:ext cx="1116000" cy="61590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100" b="1">
                <a:solidFill>
                  <a:schemeClr val="tx1"/>
                </a:solidFill>
                <a:latin typeface="HP001 4 hàng" panose="020B0603050302020204" pitchFamily="34" charset="-93"/>
                <a:cs typeface="Times New Roman" panose="02020603050405020304" pitchFamily="18" charset="0"/>
              </a:rPr>
              <a:t>mẹ</a:t>
            </a:r>
          </a:p>
        </p:txBody>
      </p:sp>
    </p:spTree>
    <p:extLst>
      <p:ext uri="{BB962C8B-B14F-4D97-AF65-F5344CB8AC3E}">
        <p14:creationId xmlns:p14="http://schemas.microsoft.com/office/powerpoint/2010/main" val="408396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6174"/>
            <a:ext cx="12192000" cy="1143000"/>
          </a:xfrm>
        </p:spPr>
        <p:txBody>
          <a:bodyPr>
            <a:normAutofit/>
          </a:bodyPr>
          <a:lstStyle/>
          <a:p>
            <a:pPr algn="l"/>
            <a:r>
              <a:rPr lang="en-US" sz="3600" b="1" u="sng" dirty="0">
                <a:latin typeface="HP001 4 hàng" panose="020B0603050302020204" pitchFamily="34" charset="-93"/>
              </a:rPr>
              <a:t>Bài 2</a:t>
            </a:r>
            <a:r>
              <a:rPr lang="en-US" sz="3600" b="1" dirty="0">
                <a:latin typeface="HP001 4 hàng" panose="020B0603050302020204" pitchFamily="34" charset="-93"/>
              </a:rPr>
              <a:t>: Xếp các thành ngữ, tục ngữ vào nhóm thích hợp </a:t>
            </a:r>
          </a:p>
        </p:txBody>
      </p:sp>
      <p:sp>
        <p:nvSpPr>
          <p:cNvPr id="4" name="TextBox 3"/>
          <p:cNvSpPr txBox="1"/>
          <p:nvPr/>
        </p:nvSpPr>
        <p:spPr>
          <a:xfrm>
            <a:off x="296030" y="3081264"/>
            <a:ext cx="5950783" cy="646331"/>
          </a:xfrm>
          <a:prstGeom prst="rect">
            <a:avLst/>
          </a:prstGeom>
          <a:noFill/>
        </p:spPr>
        <p:txBody>
          <a:bodyPr wrap="square" rtlCol="0">
            <a:spAutoFit/>
          </a:bodyPr>
          <a:lstStyle/>
          <a:p>
            <a:r>
              <a:rPr lang="vi-VN" sz="3200">
                <a:latin typeface="+mj-lt"/>
              </a:rPr>
              <a:t>c. Con có cha như nhà có nóc</a:t>
            </a:r>
            <a:r>
              <a:rPr lang="vi-VN" sz="3600">
                <a:latin typeface="+mj-lt"/>
              </a:rPr>
              <a:t>. </a:t>
            </a:r>
            <a:endParaRPr lang="en-US" sz="3600">
              <a:latin typeface="+mj-lt"/>
            </a:endParaRPr>
          </a:p>
        </p:txBody>
      </p:sp>
      <p:sp>
        <p:nvSpPr>
          <p:cNvPr id="5" name="TextBox 4"/>
          <p:cNvSpPr txBox="1"/>
          <p:nvPr/>
        </p:nvSpPr>
        <p:spPr>
          <a:xfrm>
            <a:off x="296030" y="1633080"/>
            <a:ext cx="4888365" cy="646331"/>
          </a:xfrm>
          <a:prstGeom prst="rect">
            <a:avLst/>
          </a:prstGeom>
          <a:noFill/>
        </p:spPr>
        <p:txBody>
          <a:bodyPr wrap="square" rtlCol="0">
            <a:spAutoFit/>
          </a:bodyPr>
          <a:lstStyle/>
          <a:p>
            <a:r>
              <a:rPr lang="vi-VN" sz="3200" dirty="0">
                <a:latin typeface="+mj-lt"/>
              </a:rPr>
              <a:t>a. Con hiền cháu thảo</a:t>
            </a:r>
            <a:r>
              <a:rPr lang="vi-VN" sz="3600" dirty="0">
                <a:latin typeface="+mj-lt"/>
              </a:rPr>
              <a:t>. </a:t>
            </a:r>
            <a:endParaRPr lang="en-US" sz="3600" dirty="0">
              <a:latin typeface="+mj-lt"/>
            </a:endParaRPr>
          </a:p>
        </p:txBody>
      </p:sp>
      <p:sp>
        <p:nvSpPr>
          <p:cNvPr id="6" name="TextBox 5"/>
          <p:cNvSpPr txBox="1"/>
          <p:nvPr/>
        </p:nvSpPr>
        <p:spPr>
          <a:xfrm>
            <a:off x="296031" y="3808064"/>
            <a:ext cx="5694993" cy="646331"/>
          </a:xfrm>
          <a:prstGeom prst="rect">
            <a:avLst/>
          </a:prstGeom>
          <a:noFill/>
        </p:spPr>
        <p:txBody>
          <a:bodyPr wrap="square" rtlCol="0">
            <a:spAutoFit/>
          </a:bodyPr>
          <a:lstStyle/>
          <a:p>
            <a:r>
              <a:rPr lang="vi-VN" sz="3200" dirty="0">
                <a:latin typeface="+mj-lt"/>
              </a:rPr>
              <a:t>d. Con có mẹ như măng ấp bẹ</a:t>
            </a:r>
            <a:r>
              <a:rPr lang="vi-VN" sz="3600" dirty="0">
                <a:latin typeface="+mj-lt"/>
              </a:rPr>
              <a:t>. </a:t>
            </a:r>
            <a:endParaRPr lang="en-US" sz="3600" dirty="0">
              <a:latin typeface="+mj-lt"/>
            </a:endParaRPr>
          </a:p>
        </p:txBody>
      </p:sp>
      <p:sp>
        <p:nvSpPr>
          <p:cNvPr id="7" name="TextBox 6"/>
          <p:cNvSpPr txBox="1"/>
          <p:nvPr/>
        </p:nvSpPr>
        <p:spPr>
          <a:xfrm>
            <a:off x="296031" y="2354464"/>
            <a:ext cx="6980678" cy="646331"/>
          </a:xfrm>
          <a:prstGeom prst="rect">
            <a:avLst/>
          </a:prstGeom>
          <a:noFill/>
        </p:spPr>
        <p:txBody>
          <a:bodyPr wrap="square" rtlCol="0">
            <a:spAutoFit/>
          </a:bodyPr>
          <a:lstStyle/>
          <a:p>
            <a:r>
              <a:rPr lang="vi-VN" sz="3200">
                <a:latin typeface="+mj-lt"/>
              </a:rPr>
              <a:t>b. Con cái khôn ngoan vẻ vang cha mẹ</a:t>
            </a:r>
            <a:r>
              <a:rPr lang="vi-VN" sz="3600">
                <a:latin typeface="+mj-lt"/>
              </a:rPr>
              <a:t>. </a:t>
            </a:r>
            <a:endParaRPr lang="en-US" sz="3600">
              <a:latin typeface="+mj-lt"/>
            </a:endParaRPr>
          </a:p>
        </p:txBody>
      </p:sp>
      <p:sp>
        <p:nvSpPr>
          <p:cNvPr id="8" name="TextBox 7"/>
          <p:cNvSpPr txBox="1"/>
          <p:nvPr/>
        </p:nvSpPr>
        <p:spPr>
          <a:xfrm>
            <a:off x="296031" y="4534864"/>
            <a:ext cx="3489450" cy="646331"/>
          </a:xfrm>
          <a:prstGeom prst="rect">
            <a:avLst/>
          </a:prstGeom>
          <a:noFill/>
        </p:spPr>
        <p:txBody>
          <a:bodyPr wrap="square" rtlCol="0">
            <a:spAutoFit/>
          </a:bodyPr>
          <a:lstStyle/>
          <a:p>
            <a:r>
              <a:rPr lang="vi-VN" sz="3200">
                <a:latin typeface="+mj-lt"/>
              </a:rPr>
              <a:t>e. Chị ngã em nâng</a:t>
            </a:r>
            <a:r>
              <a:rPr lang="vi-VN" sz="3600">
                <a:latin typeface="+mj-lt"/>
              </a:rPr>
              <a:t>. </a:t>
            </a:r>
            <a:endParaRPr lang="en-US" sz="3600">
              <a:latin typeface="+mj-lt"/>
            </a:endParaRPr>
          </a:p>
        </p:txBody>
      </p:sp>
      <p:sp>
        <p:nvSpPr>
          <p:cNvPr id="9" name="TextBox 8"/>
          <p:cNvSpPr txBox="1"/>
          <p:nvPr/>
        </p:nvSpPr>
        <p:spPr>
          <a:xfrm>
            <a:off x="296031" y="5261664"/>
            <a:ext cx="6388618" cy="1138773"/>
          </a:xfrm>
          <a:prstGeom prst="rect">
            <a:avLst/>
          </a:prstGeom>
          <a:noFill/>
        </p:spPr>
        <p:txBody>
          <a:bodyPr wrap="square" rtlCol="0">
            <a:spAutoFit/>
          </a:bodyPr>
          <a:lstStyle/>
          <a:p>
            <a:r>
              <a:rPr lang="vi-VN" sz="3200" dirty="0">
                <a:latin typeface="+mj-lt"/>
              </a:rPr>
              <a:t>g.    Anh em như thể tay chân.</a:t>
            </a:r>
            <a:endParaRPr lang="en-US" sz="3200" dirty="0">
              <a:latin typeface="+mj-lt"/>
            </a:endParaRPr>
          </a:p>
          <a:p>
            <a:r>
              <a:rPr lang="vi-VN" sz="3200" dirty="0">
                <a:latin typeface="+mj-lt"/>
              </a:rPr>
              <a:t> Rách lành đùm bọc, dở hay đỡ đần</a:t>
            </a:r>
            <a:r>
              <a:rPr lang="vi-VN" sz="3600" dirty="0">
                <a:latin typeface="+mj-lt"/>
              </a:rPr>
              <a:t>. </a:t>
            </a:r>
            <a:endParaRPr lang="en-US" sz="3600" dirty="0">
              <a:latin typeface="+mj-lt"/>
            </a:endParaRPr>
          </a:p>
        </p:txBody>
      </p:sp>
      <p:sp>
        <p:nvSpPr>
          <p:cNvPr id="10" name="Rounded Rectangle 9"/>
          <p:cNvSpPr/>
          <p:nvPr/>
        </p:nvSpPr>
        <p:spPr>
          <a:xfrm>
            <a:off x="7343335" y="1810764"/>
            <a:ext cx="4023360" cy="1087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a:solidFill>
                  <a:schemeClr val="tx1"/>
                </a:solidFill>
              </a:rPr>
              <a:t>1. Cha mẹ đối với con cái</a:t>
            </a:r>
            <a:endParaRPr lang="en-US" sz="2400">
              <a:solidFill>
                <a:schemeClr val="tx1"/>
              </a:solidFill>
            </a:endParaRPr>
          </a:p>
        </p:txBody>
      </p:sp>
      <p:sp>
        <p:nvSpPr>
          <p:cNvPr id="11" name="Rounded Rectangle 10"/>
          <p:cNvSpPr/>
          <p:nvPr/>
        </p:nvSpPr>
        <p:spPr>
          <a:xfrm>
            <a:off x="7343335" y="3264364"/>
            <a:ext cx="4023360" cy="1087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a:solidFill>
                  <a:schemeClr val="tx1"/>
                </a:solidFill>
              </a:rPr>
              <a:t>2. Con cháu đối với </a:t>
            </a:r>
            <a:endParaRPr lang="en-US" sz="2400">
              <a:solidFill>
                <a:schemeClr val="tx1"/>
              </a:solidFill>
            </a:endParaRPr>
          </a:p>
          <a:p>
            <a:pPr algn="ctr"/>
            <a:r>
              <a:rPr lang="vi-VN" sz="2400">
                <a:solidFill>
                  <a:schemeClr val="tx1"/>
                </a:solidFill>
              </a:rPr>
              <a:t>ông bà cha mẹ</a:t>
            </a:r>
            <a:endParaRPr lang="en-US" sz="2400">
              <a:solidFill>
                <a:schemeClr val="tx1"/>
              </a:solidFill>
            </a:endParaRPr>
          </a:p>
        </p:txBody>
      </p:sp>
      <p:sp>
        <p:nvSpPr>
          <p:cNvPr id="12" name="Rounded Rectangle 11"/>
          <p:cNvSpPr/>
          <p:nvPr/>
        </p:nvSpPr>
        <p:spPr>
          <a:xfrm>
            <a:off x="7343335" y="4812505"/>
            <a:ext cx="4023360" cy="1087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dirty="0">
                <a:solidFill>
                  <a:schemeClr val="tx1"/>
                </a:solidFill>
              </a:rPr>
              <a:t>3. Anh chị em đối với nhau</a:t>
            </a:r>
            <a:endParaRPr lang="en-US" sz="2400" dirty="0">
              <a:solidFill>
                <a:schemeClr val="tx1"/>
              </a:solidFill>
            </a:endParaRPr>
          </a:p>
        </p:txBody>
      </p:sp>
    </p:spTree>
    <p:extLst>
      <p:ext uri="{BB962C8B-B14F-4D97-AF65-F5344CB8AC3E}">
        <p14:creationId xmlns:p14="http://schemas.microsoft.com/office/powerpoint/2010/main" val="94305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anim calcmode="lin" valueType="num">
                                      <p:cBhvr>
                                        <p:cTn id="38" dur="500" fill="hold"/>
                                        <p:tgtEl>
                                          <p:spTgt spid="9"/>
                                        </p:tgtEl>
                                        <p:attrNameLst>
                                          <p:attrName>ppt_x</p:attrName>
                                        </p:attrNameLst>
                                      </p:cBhvr>
                                      <p:tavLst>
                                        <p:tav tm="0">
                                          <p:val>
                                            <p:strVal val="#ppt_x"/>
                                          </p:val>
                                        </p:tav>
                                        <p:tav tm="100000">
                                          <p:val>
                                            <p:strVal val="#ppt_x"/>
                                          </p:val>
                                        </p:tav>
                                      </p:tavLst>
                                    </p:anim>
                                    <p:anim calcmode="lin" valueType="num">
                                      <p:cBhvr>
                                        <p:cTn id="3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6" name="Title 1"/>
          <p:cNvSpPr>
            <a:spLocks noGrp="1"/>
          </p:cNvSpPr>
          <p:nvPr>
            <p:ph type="title"/>
          </p:nvPr>
        </p:nvSpPr>
        <p:spPr>
          <a:xfrm>
            <a:off x="960000" y="113309"/>
            <a:ext cx="10272000" cy="763600"/>
          </a:xfrm>
        </p:spPr>
        <p:txBody>
          <a:bodyPr/>
          <a:lstStyle/>
          <a:p>
            <a:pPr algn="ctr"/>
            <a:r>
              <a:rPr lang="en-US" b="1" dirty="0">
                <a:latin typeface="HP001 4 hàng" panose="020B0603050302020204" pitchFamily="34" charset="-93"/>
              </a:rPr>
              <a:t>Giải nghĩa </a:t>
            </a:r>
          </a:p>
        </p:txBody>
      </p:sp>
      <p:sp>
        <p:nvSpPr>
          <p:cNvPr id="77" name="Rounded Rectangle 76"/>
          <p:cNvSpPr/>
          <p:nvPr/>
        </p:nvSpPr>
        <p:spPr>
          <a:xfrm>
            <a:off x="258604" y="2124793"/>
            <a:ext cx="5706561" cy="1206860"/>
          </a:xfrm>
          <a:prstGeom prst="roundRect">
            <a:avLst>
              <a:gd name="adj" fmla="val 50000"/>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4000" b="1" i="1" dirty="0">
                <a:solidFill>
                  <a:schemeClr val="tx1"/>
                </a:solidFill>
                <a:latin typeface="+mj-lt"/>
              </a:rPr>
              <a:t>a. Con hiền cháu thảo</a:t>
            </a:r>
            <a:r>
              <a:rPr lang="vi-VN" sz="4400" b="1" i="1" dirty="0">
                <a:solidFill>
                  <a:schemeClr val="tx1"/>
                </a:solidFill>
                <a:latin typeface="+mj-lt"/>
              </a:rPr>
              <a:t>. </a:t>
            </a:r>
            <a:endParaRPr lang="en-US" sz="4400" b="1" i="1" dirty="0">
              <a:solidFill>
                <a:schemeClr val="tx1"/>
              </a:solidFill>
              <a:latin typeface="+mj-lt"/>
            </a:endParaRPr>
          </a:p>
        </p:txBody>
      </p:sp>
      <p:sp>
        <p:nvSpPr>
          <p:cNvPr id="78" name="TextBox 77"/>
          <p:cNvSpPr txBox="1"/>
          <p:nvPr/>
        </p:nvSpPr>
        <p:spPr>
          <a:xfrm>
            <a:off x="517208" y="3764975"/>
            <a:ext cx="4968027" cy="1569660"/>
          </a:xfrm>
          <a:prstGeom prst="rect">
            <a:avLst/>
          </a:prstGeom>
          <a:noFill/>
        </p:spPr>
        <p:txBody>
          <a:bodyPr wrap="none" rtlCol="0">
            <a:spAutoFit/>
          </a:bodyPr>
          <a:lstStyle/>
          <a:p>
            <a:r>
              <a:rPr lang="vi-VN" sz="3200" dirty="0">
                <a:solidFill>
                  <a:schemeClr val="accent2"/>
                </a:solidFill>
                <a:sym typeface="Wingdings" panose="05000000000000000000" pitchFamily="2" charset="2"/>
              </a:rPr>
              <a:t> </a:t>
            </a:r>
            <a:r>
              <a:rPr lang="vi-VN" sz="3200" dirty="0">
                <a:solidFill>
                  <a:schemeClr val="accent2"/>
                </a:solidFill>
              </a:rPr>
              <a:t>Con cháu thảo hiền, </a:t>
            </a:r>
            <a:endParaRPr lang="en-US" sz="3200" dirty="0">
              <a:solidFill>
                <a:schemeClr val="accent2"/>
              </a:solidFill>
            </a:endParaRPr>
          </a:p>
          <a:p>
            <a:r>
              <a:rPr lang="vi-VN" sz="3200" dirty="0">
                <a:solidFill>
                  <a:schemeClr val="accent2"/>
                </a:solidFill>
              </a:rPr>
              <a:t>ngoan ngoãn với ông bà. </a:t>
            </a:r>
            <a:endParaRPr lang="en-US" sz="3200" dirty="0">
              <a:solidFill>
                <a:schemeClr val="accent2"/>
              </a:solidFill>
            </a:endParaRPr>
          </a:p>
          <a:p>
            <a:endParaRPr lang="en-US" sz="3200" dirty="0">
              <a:solidFill>
                <a:schemeClr val="accent2"/>
              </a:solidFill>
            </a:endParaRPr>
          </a:p>
        </p:txBody>
      </p:sp>
      <p:pic>
        <p:nvPicPr>
          <p:cNvPr id="4098" name="Picture 2" descr="Chăm Sóc Người Già Trẻ Em Rót Nước Mát Xa Vẽ Tay Minh Họa Gốc, Chăm Sóc  Người Già, Ông Già, Đổ Nước Hình ảnh minh họa trên Pngtree, Nhuận bú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590" y="1462371"/>
            <a:ext cx="5819556" cy="49122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85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6" name="Title 1"/>
          <p:cNvSpPr>
            <a:spLocks noGrp="1"/>
          </p:cNvSpPr>
          <p:nvPr>
            <p:ph type="title"/>
          </p:nvPr>
        </p:nvSpPr>
        <p:spPr>
          <a:xfrm>
            <a:off x="691986" y="129075"/>
            <a:ext cx="10272000" cy="763600"/>
          </a:xfrm>
        </p:spPr>
        <p:txBody>
          <a:bodyPr/>
          <a:lstStyle/>
          <a:p>
            <a:pPr algn="ctr"/>
            <a:r>
              <a:rPr lang="en-US" b="1" dirty="0">
                <a:latin typeface="HP001 4 hàng" panose="020B0603050302020204" pitchFamily="34" charset="-93"/>
              </a:rPr>
              <a:t>Giải nghĩa </a:t>
            </a:r>
          </a:p>
        </p:txBody>
      </p:sp>
      <p:sp>
        <p:nvSpPr>
          <p:cNvPr id="77" name="Rounded Rectangle 76"/>
          <p:cNvSpPr/>
          <p:nvPr/>
        </p:nvSpPr>
        <p:spPr>
          <a:xfrm>
            <a:off x="0" y="2251464"/>
            <a:ext cx="5706561" cy="120686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4000" b="1" i="1" dirty="0">
                <a:solidFill>
                  <a:schemeClr val="tx1"/>
                </a:solidFill>
                <a:latin typeface="+mj-lt"/>
              </a:rPr>
              <a:t>b. Con cái khôn ngoan vẻ vang cha mẹ. </a:t>
            </a:r>
            <a:endParaRPr lang="en-US" sz="4000" b="1" i="1" dirty="0">
              <a:solidFill>
                <a:schemeClr val="tx1"/>
              </a:solidFill>
              <a:latin typeface="+mj-lt"/>
            </a:endParaRPr>
          </a:p>
        </p:txBody>
      </p:sp>
      <p:sp>
        <p:nvSpPr>
          <p:cNvPr id="78" name="TextBox 77"/>
          <p:cNvSpPr txBox="1"/>
          <p:nvPr/>
        </p:nvSpPr>
        <p:spPr>
          <a:xfrm>
            <a:off x="152747" y="3954890"/>
            <a:ext cx="5806620" cy="1569660"/>
          </a:xfrm>
          <a:prstGeom prst="rect">
            <a:avLst/>
          </a:prstGeom>
          <a:noFill/>
        </p:spPr>
        <p:txBody>
          <a:bodyPr wrap="square" rtlCol="0">
            <a:spAutoFit/>
          </a:bodyPr>
          <a:lstStyle/>
          <a:p>
            <a:r>
              <a:rPr lang="vi-VN" sz="3200" dirty="0">
                <a:solidFill>
                  <a:schemeClr val="accent2"/>
                </a:solidFill>
                <a:sym typeface="Wingdings" panose="05000000000000000000" pitchFamily="2" charset="2"/>
              </a:rPr>
              <a:t> </a:t>
            </a:r>
            <a:r>
              <a:rPr lang="vi-VN" sz="3200" dirty="0">
                <a:solidFill>
                  <a:schemeClr val="accent2"/>
                </a:solidFill>
              </a:rPr>
              <a:t>Con cái ngoan ngoãn, giỏi giang sẽ làm cho mẹ tự hào, vẻ vang. </a:t>
            </a:r>
            <a:endParaRPr lang="en-US" sz="3200" dirty="0">
              <a:solidFill>
                <a:schemeClr val="accent2"/>
              </a:solidFill>
            </a:endParaRPr>
          </a:p>
        </p:txBody>
      </p:sp>
      <p:pic>
        <p:nvPicPr>
          <p:cNvPr id="5122" name="Picture 2" descr="Nghe đồn cha mẹ làm kỹ thuật con học kém ngôn ngữ, giáo viên lên tiếng &amp;#39;hai  chuyện này không liên quan&amp;#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367" y="1299131"/>
            <a:ext cx="6053957" cy="5238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66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6" name="Title 1"/>
          <p:cNvSpPr>
            <a:spLocks noGrp="1"/>
          </p:cNvSpPr>
          <p:nvPr>
            <p:ph type="title"/>
          </p:nvPr>
        </p:nvSpPr>
        <p:spPr>
          <a:xfrm>
            <a:off x="960000" y="223667"/>
            <a:ext cx="10272000" cy="763600"/>
          </a:xfrm>
        </p:spPr>
        <p:txBody>
          <a:bodyPr/>
          <a:lstStyle/>
          <a:p>
            <a:pPr algn="ctr"/>
            <a:r>
              <a:rPr lang="en-US" b="1" dirty="0">
                <a:latin typeface="HP001 4 hàng" panose="020B0603050302020204" pitchFamily="34" charset="-93"/>
              </a:rPr>
              <a:t>Giải nghĩa </a:t>
            </a:r>
          </a:p>
        </p:txBody>
      </p:sp>
      <p:sp>
        <p:nvSpPr>
          <p:cNvPr id="77" name="Rounded Rectangle 76"/>
          <p:cNvSpPr/>
          <p:nvPr/>
        </p:nvSpPr>
        <p:spPr>
          <a:xfrm>
            <a:off x="192339" y="2173037"/>
            <a:ext cx="5706561" cy="1206860"/>
          </a:xfrm>
          <a:prstGeom prst="roundRect">
            <a:avLst>
              <a:gd name="adj"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i="1" dirty="0">
                <a:solidFill>
                  <a:schemeClr val="tx1"/>
                </a:solidFill>
                <a:latin typeface="Times New Roman" panose="02020603050405020304" pitchFamily="18" charset="0"/>
                <a:cs typeface="Times New Roman" panose="02020603050405020304" pitchFamily="18" charset="0"/>
              </a:rPr>
              <a:t>c. Con có cha như nhà có nóc</a:t>
            </a:r>
            <a:endParaRPr lang="en-US" sz="4400" b="1" i="1" dirty="0">
              <a:solidFill>
                <a:schemeClr val="tx1"/>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345085" y="3876463"/>
            <a:ext cx="5367053" cy="1077218"/>
          </a:xfrm>
          <a:prstGeom prst="rect">
            <a:avLst/>
          </a:prstGeom>
          <a:noFill/>
        </p:spPr>
        <p:txBody>
          <a:bodyPr wrap="square" rtlCol="0">
            <a:spAutoFit/>
          </a:bodyPr>
          <a:lstStyle/>
          <a:p>
            <a:pPr algn="ctr"/>
            <a:r>
              <a:rPr lang="vi-VN" sz="3200" dirty="0">
                <a:solidFill>
                  <a:schemeClr val="accent2"/>
                </a:solidFill>
                <a:sym typeface="Wingdings" panose="05000000000000000000" pitchFamily="2" charset="2"/>
              </a:rPr>
              <a:t> </a:t>
            </a:r>
            <a:r>
              <a:rPr lang="vi-VN" sz="3200" dirty="0">
                <a:solidFill>
                  <a:schemeClr val="accent2"/>
                </a:solidFill>
              </a:rPr>
              <a:t>Con có cha sẽ được bảo vệ và che chở.</a:t>
            </a:r>
            <a:endParaRPr lang="en-US" sz="3200" dirty="0">
              <a:solidFill>
                <a:schemeClr val="accent2"/>
              </a:solidFill>
            </a:endParaRPr>
          </a:p>
        </p:txBody>
      </p:sp>
      <p:pic>
        <p:nvPicPr>
          <p:cNvPr id="6146" name="Picture 2" descr="Hình ảnh Cha Và Con Trai Minh Họa Chất Liệu Nhân Vật đẹp Vẽ Tay, Vẽ Tay,  Cha, Hoạt miễn phí tải tập tin PNG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520" y="1198268"/>
            <a:ext cx="5440472" cy="5440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96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4" name="Group 3"/>
          <p:cNvGrpSpPr/>
          <p:nvPr/>
        </p:nvGrpSpPr>
        <p:grpSpPr>
          <a:xfrm rot="746044">
            <a:off x="211020" y="2437094"/>
            <a:ext cx="2771853" cy="4799920"/>
            <a:chOff x="-2842571" y="1550467"/>
            <a:chExt cx="2798984" cy="4759569"/>
          </a:xfrm>
          <a:solidFill>
            <a:srgbClr val="08784B">
              <a:alpha val="23000"/>
            </a:srgbClr>
          </a:solidFill>
        </p:grpSpPr>
        <p:sp>
          <p:nvSpPr>
            <p:cNvPr id="3" name="Freeform 2"/>
            <p:cNvSpPr/>
            <p:nvPr/>
          </p:nvSpPr>
          <p:spPr>
            <a:xfrm>
              <a:off x="-2330285" y="1550467"/>
              <a:ext cx="2286698" cy="4759569"/>
            </a:xfrm>
            <a:custGeom>
              <a:avLst/>
              <a:gdLst>
                <a:gd name="connsiteX0" fmla="*/ 117230 w 2203938"/>
                <a:gd name="connsiteY0" fmla="*/ 0 h 4337539"/>
                <a:gd name="connsiteX1" fmla="*/ 0 w 2203938"/>
                <a:gd name="connsiteY1" fmla="*/ 4337539 h 4337539"/>
                <a:gd name="connsiteX2" fmla="*/ 2203938 w 2203938"/>
                <a:gd name="connsiteY2" fmla="*/ 3985846 h 4337539"/>
                <a:gd name="connsiteX3" fmla="*/ 117230 w 2203938"/>
                <a:gd name="connsiteY3" fmla="*/ 0 h 4337539"/>
                <a:gd name="connsiteX0" fmla="*/ 140676 w 2227384"/>
                <a:gd name="connsiteY0" fmla="*/ 0 h 4384431"/>
                <a:gd name="connsiteX1" fmla="*/ 0 w 2227384"/>
                <a:gd name="connsiteY1" fmla="*/ 4384431 h 4384431"/>
                <a:gd name="connsiteX2" fmla="*/ 2227384 w 2227384"/>
                <a:gd name="connsiteY2" fmla="*/ 3985846 h 4384431"/>
                <a:gd name="connsiteX3" fmla="*/ 140676 w 2227384"/>
                <a:gd name="connsiteY3" fmla="*/ 0 h 4384431"/>
                <a:gd name="connsiteX0" fmla="*/ 143741 w 2230449"/>
                <a:gd name="connsiteY0" fmla="*/ 0 h 4384431"/>
                <a:gd name="connsiteX1" fmla="*/ 3065 w 2230449"/>
                <a:gd name="connsiteY1" fmla="*/ 4384431 h 4384431"/>
                <a:gd name="connsiteX2" fmla="*/ 2230449 w 2230449"/>
                <a:gd name="connsiteY2" fmla="*/ 3985846 h 4384431"/>
                <a:gd name="connsiteX3" fmla="*/ 143741 w 2230449"/>
                <a:gd name="connsiteY3" fmla="*/ 0 h 4384431"/>
                <a:gd name="connsiteX0" fmla="*/ 143741 w 2230449"/>
                <a:gd name="connsiteY0" fmla="*/ 0 h 4384431"/>
                <a:gd name="connsiteX1" fmla="*/ 3065 w 2230449"/>
                <a:gd name="connsiteY1" fmla="*/ 4384431 h 4384431"/>
                <a:gd name="connsiteX2" fmla="*/ 2230449 w 2230449"/>
                <a:gd name="connsiteY2" fmla="*/ 3985846 h 4384431"/>
                <a:gd name="connsiteX3" fmla="*/ 143741 w 2230449"/>
                <a:gd name="connsiteY3" fmla="*/ 0 h 4384431"/>
                <a:gd name="connsiteX0" fmla="*/ 98441 w 2232041"/>
                <a:gd name="connsiteY0" fmla="*/ 0 h 4642338"/>
                <a:gd name="connsiteX1" fmla="*/ 4657 w 2232041"/>
                <a:gd name="connsiteY1" fmla="*/ 4642338 h 4642338"/>
                <a:gd name="connsiteX2" fmla="*/ 2232041 w 2232041"/>
                <a:gd name="connsiteY2" fmla="*/ 4243753 h 4642338"/>
                <a:gd name="connsiteX3" fmla="*/ 98441 w 2232041"/>
                <a:gd name="connsiteY3" fmla="*/ 0 h 4642338"/>
                <a:gd name="connsiteX0" fmla="*/ 98441 w 2232041"/>
                <a:gd name="connsiteY0" fmla="*/ 0 h 4642338"/>
                <a:gd name="connsiteX1" fmla="*/ 4657 w 2232041"/>
                <a:gd name="connsiteY1" fmla="*/ 4642338 h 4642338"/>
                <a:gd name="connsiteX2" fmla="*/ 2232041 w 2232041"/>
                <a:gd name="connsiteY2" fmla="*/ 4243753 h 4642338"/>
                <a:gd name="connsiteX3" fmla="*/ 98441 w 2232041"/>
                <a:gd name="connsiteY3" fmla="*/ 0 h 4642338"/>
                <a:gd name="connsiteX0" fmla="*/ 153098 w 2286698"/>
                <a:gd name="connsiteY0" fmla="*/ 0 h 4642338"/>
                <a:gd name="connsiteX1" fmla="*/ 59314 w 2286698"/>
                <a:gd name="connsiteY1" fmla="*/ 4642338 h 4642338"/>
                <a:gd name="connsiteX2" fmla="*/ 2286698 w 2286698"/>
                <a:gd name="connsiteY2" fmla="*/ 4243753 h 4642338"/>
                <a:gd name="connsiteX3" fmla="*/ 153098 w 2286698"/>
                <a:gd name="connsiteY3" fmla="*/ 0 h 4642338"/>
                <a:gd name="connsiteX0" fmla="*/ 153098 w 2286698"/>
                <a:gd name="connsiteY0" fmla="*/ 0 h 4642338"/>
                <a:gd name="connsiteX1" fmla="*/ 59314 w 2286698"/>
                <a:gd name="connsiteY1" fmla="*/ 4642338 h 4642338"/>
                <a:gd name="connsiteX2" fmla="*/ 2286698 w 2286698"/>
                <a:gd name="connsiteY2" fmla="*/ 4243753 h 4642338"/>
                <a:gd name="connsiteX3" fmla="*/ 153098 w 2286698"/>
                <a:gd name="connsiteY3" fmla="*/ 0 h 4642338"/>
                <a:gd name="connsiteX0" fmla="*/ 153098 w 2286698"/>
                <a:gd name="connsiteY0" fmla="*/ 0 h 4759569"/>
                <a:gd name="connsiteX1" fmla="*/ 59314 w 2286698"/>
                <a:gd name="connsiteY1" fmla="*/ 4759569 h 4759569"/>
                <a:gd name="connsiteX2" fmla="*/ 2286698 w 2286698"/>
                <a:gd name="connsiteY2" fmla="*/ 4243753 h 4759569"/>
                <a:gd name="connsiteX3" fmla="*/ 153098 w 2286698"/>
                <a:gd name="connsiteY3" fmla="*/ 0 h 4759569"/>
              </a:gdLst>
              <a:ahLst/>
              <a:cxnLst>
                <a:cxn ang="0">
                  <a:pos x="connsiteX0" y="connsiteY0"/>
                </a:cxn>
                <a:cxn ang="0">
                  <a:pos x="connsiteX1" y="connsiteY1"/>
                </a:cxn>
                <a:cxn ang="0">
                  <a:pos x="connsiteX2" y="connsiteY2"/>
                </a:cxn>
                <a:cxn ang="0">
                  <a:pos x="connsiteX3" y="connsiteY3"/>
                </a:cxn>
              </a:cxnLst>
              <a:rect l="l" t="t" r="r" b="b"/>
              <a:pathLst>
                <a:path w="2286698" h="4759569">
                  <a:moveTo>
                    <a:pt x="153098" y="0"/>
                  </a:moveTo>
                  <a:cubicBezTo>
                    <a:pt x="-104810" y="1836616"/>
                    <a:pt x="35868" y="2852615"/>
                    <a:pt x="59314" y="4759569"/>
                  </a:cubicBezTo>
                  <a:lnTo>
                    <a:pt x="2286698" y="4243753"/>
                  </a:lnTo>
                  <a:cubicBezTo>
                    <a:pt x="1403560" y="2141415"/>
                    <a:pt x="1153466" y="1094152"/>
                    <a:pt x="1530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2279951" y="3059973"/>
              <a:ext cx="2153024" cy="3134509"/>
            </a:xfrm>
            <a:custGeom>
              <a:avLst/>
              <a:gdLst>
                <a:gd name="connsiteX0" fmla="*/ 117230 w 2203938"/>
                <a:gd name="connsiteY0" fmla="*/ 0 h 4337539"/>
                <a:gd name="connsiteX1" fmla="*/ 0 w 2203938"/>
                <a:gd name="connsiteY1" fmla="*/ 4337539 h 4337539"/>
                <a:gd name="connsiteX2" fmla="*/ 2203938 w 2203938"/>
                <a:gd name="connsiteY2" fmla="*/ 3985846 h 4337539"/>
                <a:gd name="connsiteX3" fmla="*/ 117230 w 2203938"/>
                <a:gd name="connsiteY3" fmla="*/ 0 h 4337539"/>
                <a:gd name="connsiteX0" fmla="*/ 140676 w 2227384"/>
                <a:gd name="connsiteY0" fmla="*/ 0 h 4384431"/>
                <a:gd name="connsiteX1" fmla="*/ 0 w 2227384"/>
                <a:gd name="connsiteY1" fmla="*/ 4384431 h 4384431"/>
                <a:gd name="connsiteX2" fmla="*/ 2227384 w 2227384"/>
                <a:gd name="connsiteY2" fmla="*/ 3985846 h 4384431"/>
                <a:gd name="connsiteX3" fmla="*/ 140676 w 2227384"/>
                <a:gd name="connsiteY3" fmla="*/ 0 h 4384431"/>
                <a:gd name="connsiteX0" fmla="*/ 143741 w 2230449"/>
                <a:gd name="connsiteY0" fmla="*/ 0 h 4384431"/>
                <a:gd name="connsiteX1" fmla="*/ 3065 w 2230449"/>
                <a:gd name="connsiteY1" fmla="*/ 4384431 h 4384431"/>
                <a:gd name="connsiteX2" fmla="*/ 2230449 w 2230449"/>
                <a:gd name="connsiteY2" fmla="*/ 3985846 h 4384431"/>
                <a:gd name="connsiteX3" fmla="*/ 143741 w 2230449"/>
                <a:gd name="connsiteY3" fmla="*/ 0 h 4384431"/>
                <a:gd name="connsiteX0" fmla="*/ 143741 w 2230449"/>
                <a:gd name="connsiteY0" fmla="*/ 0 h 4384431"/>
                <a:gd name="connsiteX1" fmla="*/ 3065 w 2230449"/>
                <a:gd name="connsiteY1" fmla="*/ 4384431 h 4384431"/>
                <a:gd name="connsiteX2" fmla="*/ 2230449 w 2230449"/>
                <a:gd name="connsiteY2" fmla="*/ 3985846 h 4384431"/>
                <a:gd name="connsiteX3" fmla="*/ 143741 w 2230449"/>
                <a:gd name="connsiteY3" fmla="*/ 0 h 4384431"/>
                <a:gd name="connsiteX0" fmla="*/ 98441 w 2232041"/>
                <a:gd name="connsiteY0" fmla="*/ 0 h 4642338"/>
                <a:gd name="connsiteX1" fmla="*/ 4657 w 2232041"/>
                <a:gd name="connsiteY1" fmla="*/ 4642338 h 4642338"/>
                <a:gd name="connsiteX2" fmla="*/ 2232041 w 2232041"/>
                <a:gd name="connsiteY2" fmla="*/ 4243753 h 4642338"/>
                <a:gd name="connsiteX3" fmla="*/ 98441 w 2232041"/>
                <a:gd name="connsiteY3" fmla="*/ 0 h 4642338"/>
                <a:gd name="connsiteX0" fmla="*/ 98441 w 2232041"/>
                <a:gd name="connsiteY0" fmla="*/ 0 h 4642338"/>
                <a:gd name="connsiteX1" fmla="*/ 4657 w 2232041"/>
                <a:gd name="connsiteY1" fmla="*/ 4642338 h 4642338"/>
                <a:gd name="connsiteX2" fmla="*/ 2232041 w 2232041"/>
                <a:gd name="connsiteY2" fmla="*/ 4243753 h 4642338"/>
                <a:gd name="connsiteX3" fmla="*/ 98441 w 2232041"/>
                <a:gd name="connsiteY3" fmla="*/ 0 h 4642338"/>
                <a:gd name="connsiteX0" fmla="*/ 153098 w 2286698"/>
                <a:gd name="connsiteY0" fmla="*/ 0 h 4642338"/>
                <a:gd name="connsiteX1" fmla="*/ 59314 w 2286698"/>
                <a:gd name="connsiteY1" fmla="*/ 4642338 h 4642338"/>
                <a:gd name="connsiteX2" fmla="*/ 2286698 w 2286698"/>
                <a:gd name="connsiteY2" fmla="*/ 4243753 h 4642338"/>
                <a:gd name="connsiteX3" fmla="*/ 153098 w 2286698"/>
                <a:gd name="connsiteY3" fmla="*/ 0 h 4642338"/>
                <a:gd name="connsiteX0" fmla="*/ 153098 w 2286698"/>
                <a:gd name="connsiteY0" fmla="*/ 0 h 4642338"/>
                <a:gd name="connsiteX1" fmla="*/ 59314 w 2286698"/>
                <a:gd name="connsiteY1" fmla="*/ 4642338 h 4642338"/>
                <a:gd name="connsiteX2" fmla="*/ 2286698 w 2286698"/>
                <a:gd name="connsiteY2" fmla="*/ 4243753 h 4642338"/>
                <a:gd name="connsiteX3" fmla="*/ 153098 w 2286698"/>
                <a:gd name="connsiteY3" fmla="*/ 0 h 4642338"/>
                <a:gd name="connsiteX0" fmla="*/ 153098 w 2286698"/>
                <a:gd name="connsiteY0" fmla="*/ 0 h 4759569"/>
                <a:gd name="connsiteX1" fmla="*/ 59314 w 2286698"/>
                <a:gd name="connsiteY1" fmla="*/ 4759569 h 4759569"/>
                <a:gd name="connsiteX2" fmla="*/ 2286698 w 2286698"/>
                <a:gd name="connsiteY2" fmla="*/ 4243753 h 4759569"/>
                <a:gd name="connsiteX3" fmla="*/ 153098 w 2286698"/>
                <a:gd name="connsiteY3" fmla="*/ 0 h 4759569"/>
                <a:gd name="connsiteX0" fmla="*/ 1383676 w 2227738"/>
                <a:gd name="connsiteY0" fmla="*/ 0 h 3259015"/>
                <a:gd name="connsiteX1" fmla="*/ 354 w 2227738"/>
                <a:gd name="connsiteY1" fmla="*/ 3259015 h 3259015"/>
                <a:gd name="connsiteX2" fmla="*/ 2227738 w 2227738"/>
                <a:gd name="connsiteY2" fmla="*/ 2743199 h 3259015"/>
                <a:gd name="connsiteX3" fmla="*/ 1383676 w 2227738"/>
                <a:gd name="connsiteY3" fmla="*/ 0 h 3259015"/>
                <a:gd name="connsiteX0" fmla="*/ 1383676 w 2227738"/>
                <a:gd name="connsiteY0" fmla="*/ 0 h 3259015"/>
                <a:gd name="connsiteX1" fmla="*/ 354 w 2227738"/>
                <a:gd name="connsiteY1" fmla="*/ 3259015 h 3259015"/>
                <a:gd name="connsiteX2" fmla="*/ 2227738 w 2227738"/>
                <a:gd name="connsiteY2" fmla="*/ 2743199 h 3259015"/>
                <a:gd name="connsiteX3" fmla="*/ 1383676 w 2227738"/>
                <a:gd name="connsiteY3" fmla="*/ 0 h 3259015"/>
                <a:gd name="connsiteX0" fmla="*/ 1383676 w 2290133"/>
                <a:gd name="connsiteY0" fmla="*/ 0 h 3259015"/>
                <a:gd name="connsiteX1" fmla="*/ 354 w 2290133"/>
                <a:gd name="connsiteY1" fmla="*/ 3259015 h 3259015"/>
                <a:gd name="connsiteX2" fmla="*/ 2227738 w 2290133"/>
                <a:gd name="connsiteY2" fmla="*/ 2743199 h 3259015"/>
                <a:gd name="connsiteX3" fmla="*/ 1383676 w 2290133"/>
                <a:gd name="connsiteY3" fmla="*/ 0 h 3259015"/>
              </a:gdLst>
              <a:ahLst/>
              <a:cxnLst>
                <a:cxn ang="0">
                  <a:pos x="connsiteX0" y="connsiteY0"/>
                </a:cxn>
                <a:cxn ang="0">
                  <a:pos x="connsiteX1" y="connsiteY1"/>
                </a:cxn>
                <a:cxn ang="0">
                  <a:pos x="connsiteX2" y="connsiteY2"/>
                </a:cxn>
                <a:cxn ang="0">
                  <a:pos x="connsiteX3" y="connsiteY3"/>
                </a:cxn>
              </a:cxnLst>
              <a:rect l="l" t="t" r="r" b="b"/>
              <a:pathLst>
                <a:path w="2290133" h="3259015">
                  <a:moveTo>
                    <a:pt x="1383676" y="0"/>
                  </a:moveTo>
                  <a:cubicBezTo>
                    <a:pt x="1125768" y="1836616"/>
                    <a:pt x="-23092" y="1352061"/>
                    <a:pt x="354" y="3259015"/>
                  </a:cubicBezTo>
                  <a:lnTo>
                    <a:pt x="2227738" y="2743199"/>
                  </a:lnTo>
                  <a:cubicBezTo>
                    <a:pt x="2352785" y="3290276"/>
                    <a:pt x="2384044" y="1258275"/>
                    <a:pt x="13836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20062264" flipH="1">
              <a:off x="-2842571" y="3139310"/>
              <a:ext cx="2172011" cy="3110669"/>
            </a:xfrm>
            <a:custGeom>
              <a:avLst/>
              <a:gdLst>
                <a:gd name="connsiteX0" fmla="*/ 117230 w 2203938"/>
                <a:gd name="connsiteY0" fmla="*/ 0 h 4337539"/>
                <a:gd name="connsiteX1" fmla="*/ 0 w 2203938"/>
                <a:gd name="connsiteY1" fmla="*/ 4337539 h 4337539"/>
                <a:gd name="connsiteX2" fmla="*/ 2203938 w 2203938"/>
                <a:gd name="connsiteY2" fmla="*/ 3985846 h 4337539"/>
                <a:gd name="connsiteX3" fmla="*/ 117230 w 2203938"/>
                <a:gd name="connsiteY3" fmla="*/ 0 h 4337539"/>
                <a:gd name="connsiteX0" fmla="*/ 140676 w 2227384"/>
                <a:gd name="connsiteY0" fmla="*/ 0 h 4384431"/>
                <a:gd name="connsiteX1" fmla="*/ 0 w 2227384"/>
                <a:gd name="connsiteY1" fmla="*/ 4384431 h 4384431"/>
                <a:gd name="connsiteX2" fmla="*/ 2227384 w 2227384"/>
                <a:gd name="connsiteY2" fmla="*/ 3985846 h 4384431"/>
                <a:gd name="connsiteX3" fmla="*/ 140676 w 2227384"/>
                <a:gd name="connsiteY3" fmla="*/ 0 h 4384431"/>
                <a:gd name="connsiteX0" fmla="*/ 143741 w 2230449"/>
                <a:gd name="connsiteY0" fmla="*/ 0 h 4384431"/>
                <a:gd name="connsiteX1" fmla="*/ 3065 w 2230449"/>
                <a:gd name="connsiteY1" fmla="*/ 4384431 h 4384431"/>
                <a:gd name="connsiteX2" fmla="*/ 2230449 w 2230449"/>
                <a:gd name="connsiteY2" fmla="*/ 3985846 h 4384431"/>
                <a:gd name="connsiteX3" fmla="*/ 143741 w 2230449"/>
                <a:gd name="connsiteY3" fmla="*/ 0 h 4384431"/>
                <a:gd name="connsiteX0" fmla="*/ 143741 w 2230449"/>
                <a:gd name="connsiteY0" fmla="*/ 0 h 4384431"/>
                <a:gd name="connsiteX1" fmla="*/ 3065 w 2230449"/>
                <a:gd name="connsiteY1" fmla="*/ 4384431 h 4384431"/>
                <a:gd name="connsiteX2" fmla="*/ 2230449 w 2230449"/>
                <a:gd name="connsiteY2" fmla="*/ 3985846 h 4384431"/>
                <a:gd name="connsiteX3" fmla="*/ 143741 w 2230449"/>
                <a:gd name="connsiteY3" fmla="*/ 0 h 4384431"/>
                <a:gd name="connsiteX0" fmla="*/ 98441 w 2232041"/>
                <a:gd name="connsiteY0" fmla="*/ 0 h 4642338"/>
                <a:gd name="connsiteX1" fmla="*/ 4657 w 2232041"/>
                <a:gd name="connsiteY1" fmla="*/ 4642338 h 4642338"/>
                <a:gd name="connsiteX2" fmla="*/ 2232041 w 2232041"/>
                <a:gd name="connsiteY2" fmla="*/ 4243753 h 4642338"/>
                <a:gd name="connsiteX3" fmla="*/ 98441 w 2232041"/>
                <a:gd name="connsiteY3" fmla="*/ 0 h 4642338"/>
                <a:gd name="connsiteX0" fmla="*/ 98441 w 2232041"/>
                <a:gd name="connsiteY0" fmla="*/ 0 h 4642338"/>
                <a:gd name="connsiteX1" fmla="*/ 4657 w 2232041"/>
                <a:gd name="connsiteY1" fmla="*/ 4642338 h 4642338"/>
                <a:gd name="connsiteX2" fmla="*/ 2232041 w 2232041"/>
                <a:gd name="connsiteY2" fmla="*/ 4243753 h 4642338"/>
                <a:gd name="connsiteX3" fmla="*/ 98441 w 2232041"/>
                <a:gd name="connsiteY3" fmla="*/ 0 h 4642338"/>
                <a:gd name="connsiteX0" fmla="*/ 153098 w 2286698"/>
                <a:gd name="connsiteY0" fmla="*/ 0 h 4642338"/>
                <a:gd name="connsiteX1" fmla="*/ 59314 w 2286698"/>
                <a:gd name="connsiteY1" fmla="*/ 4642338 h 4642338"/>
                <a:gd name="connsiteX2" fmla="*/ 2286698 w 2286698"/>
                <a:gd name="connsiteY2" fmla="*/ 4243753 h 4642338"/>
                <a:gd name="connsiteX3" fmla="*/ 153098 w 2286698"/>
                <a:gd name="connsiteY3" fmla="*/ 0 h 4642338"/>
                <a:gd name="connsiteX0" fmla="*/ 153098 w 2286698"/>
                <a:gd name="connsiteY0" fmla="*/ 0 h 4642338"/>
                <a:gd name="connsiteX1" fmla="*/ 59314 w 2286698"/>
                <a:gd name="connsiteY1" fmla="*/ 4642338 h 4642338"/>
                <a:gd name="connsiteX2" fmla="*/ 2286698 w 2286698"/>
                <a:gd name="connsiteY2" fmla="*/ 4243753 h 4642338"/>
                <a:gd name="connsiteX3" fmla="*/ 153098 w 2286698"/>
                <a:gd name="connsiteY3" fmla="*/ 0 h 4642338"/>
                <a:gd name="connsiteX0" fmla="*/ 153098 w 2286698"/>
                <a:gd name="connsiteY0" fmla="*/ 0 h 4759569"/>
                <a:gd name="connsiteX1" fmla="*/ 59314 w 2286698"/>
                <a:gd name="connsiteY1" fmla="*/ 4759569 h 4759569"/>
                <a:gd name="connsiteX2" fmla="*/ 2286698 w 2286698"/>
                <a:gd name="connsiteY2" fmla="*/ 4243753 h 4759569"/>
                <a:gd name="connsiteX3" fmla="*/ 153098 w 2286698"/>
                <a:gd name="connsiteY3" fmla="*/ 0 h 4759569"/>
                <a:gd name="connsiteX0" fmla="*/ 1383676 w 2227738"/>
                <a:gd name="connsiteY0" fmla="*/ 0 h 3259015"/>
                <a:gd name="connsiteX1" fmla="*/ 354 w 2227738"/>
                <a:gd name="connsiteY1" fmla="*/ 3259015 h 3259015"/>
                <a:gd name="connsiteX2" fmla="*/ 2227738 w 2227738"/>
                <a:gd name="connsiteY2" fmla="*/ 2743199 h 3259015"/>
                <a:gd name="connsiteX3" fmla="*/ 1383676 w 2227738"/>
                <a:gd name="connsiteY3" fmla="*/ 0 h 3259015"/>
                <a:gd name="connsiteX0" fmla="*/ 1383676 w 2227738"/>
                <a:gd name="connsiteY0" fmla="*/ 0 h 3259015"/>
                <a:gd name="connsiteX1" fmla="*/ 354 w 2227738"/>
                <a:gd name="connsiteY1" fmla="*/ 3259015 h 3259015"/>
                <a:gd name="connsiteX2" fmla="*/ 2227738 w 2227738"/>
                <a:gd name="connsiteY2" fmla="*/ 2743199 h 3259015"/>
                <a:gd name="connsiteX3" fmla="*/ 1383676 w 2227738"/>
                <a:gd name="connsiteY3" fmla="*/ 0 h 3259015"/>
                <a:gd name="connsiteX0" fmla="*/ 1383676 w 2290133"/>
                <a:gd name="connsiteY0" fmla="*/ 0 h 3259015"/>
                <a:gd name="connsiteX1" fmla="*/ 354 w 2290133"/>
                <a:gd name="connsiteY1" fmla="*/ 3259015 h 3259015"/>
                <a:gd name="connsiteX2" fmla="*/ 2227738 w 2290133"/>
                <a:gd name="connsiteY2" fmla="*/ 2743199 h 3259015"/>
                <a:gd name="connsiteX3" fmla="*/ 1383676 w 2290133"/>
                <a:gd name="connsiteY3" fmla="*/ 0 h 3259015"/>
              </a:gdLst>
              <a:ahLst/>
              <a:cxnLst>
                <a:cxn ang="0">
                  <a:pos x="connsiteX0" y="connsiteY0"/>
                </a:cxn>
                <a:cxn ang="0">
                  <a:pos x="connsiteX1" y="connsiteY1"/>
                </a:cxn>
                <a:cxn ang="0">
                  <a:pos x="connsiteX2" y="connsiteY2"/>
                </a:cxn>
                <a:cxn ang="0">
                  <a:pos x="connsiteX3" y="connsiteY3"/>
                </a:cxn>
              </a:cxnLst>
              <a:rect l="l" t="t" r="r" b="b"/>
              <a:pathLst>
                <a:path w="2290133" h="3259015">
                  <a:moveTo>
                    <a:pt x="1383676" y="0"/>
                  </a:moveTo>
                  <a:cubicBezTo>
                    <a:pt x="1125768" y="1836616"/>
                    <a:pt x="-23092" y="1352061"/>
                    <a:pt x="354" y="3259015"/>
                  </a:cubicBezTo>
                  <a:lnTo>
                    <a:pt x="2227738" y="2743199"/>
                  </a:lnTo>
                  <a:cubicBezTo>
                    <a:pt x="2352785" y="3290276"/>
                    <a:pt x="2384044" y="1258275"/>
                    <a:pt x="13836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2325475" y="2266394"/>
              <a:ext cx="2118529" cy="3863246"/>
            </a:xfrm>
            <a:custGeom>
              <a:avLst/>
              <a:gdLst>
                <a:gd name="connsiteX0" fmla="*/ 117230 w 2203938"/>
                <a:gd name="connsiteY0" fmla="*/ 0 h 4337539"/>
                <a:gd name="connsiteX1" fmla="*/ 0 w 2203938"/>
                <a:gd name="connsiteY1" fmla="*/ 4337539 h 4337539"/>
                <a:gd name="connsiteX2" fmla="*/ 2203938 w 2203938"/>
                <a:gd name="connsiteY2" fmla="*/ 3985846 h 4337539"/>
                <a:gd name="connsiteX3" fmla="*/ 117230 w 2203938"/>
                <a:gd name="connsiteY3" fmla="*/ 0 h 4337539"/>
                <a:gd name="connsiteX0" fmla="*/ 140676 w 2227384"/>
                <a:gd name="connsiteY0" fmla="*/ 0 h 4384431"/>
                <a:gd name="connsiteX1" fmla="*/ 0 w 2227384"/>
                <a:gd name="connsiteY1" fmla="*/ 4384431 h 4384431"/>
                <a:gd name="connsiteX2" fmla="*/ 2227384 w 2227384"/>
                <a:gd name="connsiteY2" fmla="*/ 3985846 h 4384431"/>
                <a:gd name="connsiteX3" fmla="*/ 140676 w 2227384"/>
                <a:gd name="connsiteY3" fmla="*/ 0 h 4384431"/>
                <a:gd name="connsiteX0" fmla="*/ 143741 w 2230449"/>
                <a:gd name="connsiteY0" fmla="*/ 0 h 4384431"/>
                <a:gd name="connsiteX1" fmla="*/ 3065 w 2230449"/>
                <a:gd name="connsiteY1" fmla="*/ 4384431 h 4384431"/>
                <a:gd name="connsiteX2" fmla="*/ 2230449 w 2230449"/>
                <a:gd name="connsiteY2" fmla="*/ 3985846 h 4384431"/>
                <a:gd name="connsiteX3" fmla="*/ 143741 w 2230449"/>
                <a:gd name="connsiteY3" fmla="*/ 0 h 4384431"/>
                <a:gd name="connsiteX0" fmla="*/ 143741 w 2230449"/>
                <a:gd name="connsiteY0" fmla="*/ 0 h 4384431"/>
                <a:gd name="connsiteX1" fmla="*/ 3065 w 2230449"/>
                <a:gd name="connsiteY1" fmla="*/ 4384431 h 4384431"/>
                <a:gd name="connsiteX2" fmla="*/ 2230449 w 2230449"/>
                <a:gd name="connsiteY2" fmla="*/ 3985846 h 4384431"/>
                <a:gd name="connsiteX3" fmla="*/ 143741 w 2230449"/>
                <a:gd name="connsiteY3" fmla="*/ 0 h 4384431"/>
                <a:gd name="connsiteX0" fmla="*/ 98441 w 2232041"/>
                <a:gd name="connsiteY0" fmla="*/ 0 h 4642338"/>
                <a:gd name="connsiteX1" fmla="*/ 4657 w 2232041"/>
                <a:gd name="connsiteY1" fmla="*/ 4642338 h 4642338"/>
                <a:gd name="connsiteX2" fmla="*/ 2232041 w 2232041"/>
                <a:gd name="connsiteY2" fmla="*/ 4243753 h 4642338"/>
                <a:gd name="connsiteX3" fmla="*/ 98441 w 2232041"/>
                <a:gd name="connsiteY3" fmla="*/ 0 h 4642338"/>
                <a:gd name="connsiteX0" fmla="*/ 98441 w 2232041"/>
                <a:gd name="connsiteY0" fmla="*/ 0 h 4642338"/>
                <a:gd name="connsiteX1" fmla="*/ 4657 w 2232041"/>
                <a:gd name="connsiteY1" fmla="*/ 4642338 h 4642338"/>
                <a:gd name="connsiteX2" fmla="*/ 2232041 w 2232041"/>
                <a:gd name="connsiteY2" fmla="*/ 4243753 h 4642338"/>
                <a:gd name="connsiteX3" fmla="*/ 98441 w 2232041"/>
                <a:gd name="connsiteY3" fmla="*/ 0 h 4642338"/>
                <a:gd name="connsiteX0" fmla="*/ 153098 w 2286698"/>
                <a:gd name="connsiteY0" fmla="*/ 0 h 4642338"/>
                <a:gd name="connsiteX1" fmla="*/ 59314 w 2286698"/>
                <a:gd name="connsiteY1" fmla="*/ 4642338 h 4642338"/>
                <a:gd name="connsiteX2" fmla="*/ 2286698 w 2286698"/>
                <a:gd name="connsiteY2" fmla="*/ 4243753 h 4642338"/>
                <a:gd name="connsiteX3" fmla="*/ 153098 w 2286698"/>
                <a:gd name="connsiteY3" fmla="*/ 0 h 4642338"/>
                <a:gd name="connsiteX0" fmla="*/ 153098 w 2286698"/>
                <a:gd name="connsiteY0" fmla="*/ 0 h 4642338"/>
                <a:gd name="connsiteX1" fmla="*/ 59314 w 2286698"/>
                <a:gd name="connsiteY1" fmla="*/ 4642338 h 4642338"/>
                <a:gd name="connsiteX2" fmla="*/ 2286698 w 2286698"/>
                <a:gd name="connsiteY2" fmla="*/ 4243753 h 4642338"/>
                <a:gd name="connsiteX3" fmla="*/ 153098 w 2286698"/>
                <a:gd name="connsiteY3" fmla="*/ 0 h 4642338"/>
                <a:gd name="connsiteX0" fmla="*/ 153098 w 2286698"/>
                <a:gd name="connsiteY0" fmla="*/ 0 h 4759569"/>
                <a:gd name="connsiteX1" fmla="*/ 59314 w 2286698"/>
                <a:gd name="connsiteY1" fmla="*/ 4759569 h 4759569"/>
                <a:gd name="connsiteX2" fmla="*/ 2286698 w 2286698"/>
                <a:gd name="connsiteY2" fmla="*/ 4243753 h 4759569"/>
                <a:gd name="connsiteX3" fmla="*/ 153098 w 2286698"/>
                <a:gd name="connsiteY3" fmla="*/ 0 h 4759569"/>
                <a:gd name="connsiteX0" fmla="*/ 1383676 w 2227738"/>
                <a:gd name="connsiteY0" fmla="*/ 0 h 3259015"/>
                <a:gd name="connsiteX1" fmla="*/ 354 w 2227738"/>
                <a:gd name="connsiteY1" fmla="*/ 3259015 h 3259015"/>
                <a:gd name="connsiteX2" fmla="*/ 2227738 w 2227738"/>
                <a:gd name="connsiteY2" fmla="*/ 2743199 h 3259015"/>
                <a:gd name="connsiteX3" fmla="*/ 1383676 w 2227738"/>
                <a:gd name="connsiteY3" fmla="*/ 0 h 3259015"/>
                <a:gd name="connsiteX0" fmla="*/ 1383676 w 2227738"/>
                <a:gd name="connsiteY0" fmla="*/ 0 h 3259015"/>
                <a:gd name="connsiteX1" fmla="*/ 354 w 2227738"/>
                <a:gd name="connsiteY1" fmla="*/ 3259015 h 3259015"/>
                <a:gd name="connsiteX2" fmla="*/ 2227738 w 2227738"/>
                <a:gd name="connsiteY2" fmla="*/ 2743199 h 3259015"/>
                <a:gd name="connsiteX3" fmla="*/ 1383676 w 2227738"/>
                <a:gd name="connsiteY3" fmla="*/ 0 h 3259015"/>
                <a:gd name="connsiteX0" fmla="*/ 1383676 w 2290133"/>
                <a:gd name="connsiteY0" fmla="*/ 0 h 3259015"/>
                <a:gd name="connsiteX1" fmla="*/ 354 w 2290133"/>
                <a:gd name="connsiteY1" fmla="*/ 3259015 h 3259015"/>
                <a:gd name="connsiteX2" fmla="*/ 2227738 w 2290133"/>
                <a:gd name="connsiteY2" fmla="*/ 2743199 h 3259015"/>
                <a:gd name="connsiteX3" fmla="*/ 1383676 w 2290133"/>
                <a:gd name="connsiteY3" fmla="*/ 0 h 3259015"/>
                <a:gd name="connsiteX0" fmla="*/ 882138 w 2247771"/>
                <a:gd name="connsiteY0" fmla="*/ 0 h 3928088"/>
                <a:gd name="connsiteX1" fmla="*/ 620 w 2247771"/>
                <a:gd name="connsiteY1" fmla="*/ 3928088 h 3928088"/>
                <a:gd name="connsiteX2" fmla="*/ 2228004 w 2247771"/>
                <a:gd name="connsiteY2" fmla="*/ 3412272 h 3928088"/>
                <a:gd name="connsiteX3" fmla="*/ 882138 w 2247771"/>
                <a:gd name="connsiteY3" fmla="*/ 0 h 3928088"/>
              </a:gdLst>
              <a:ahLst/>
              <a:cxnLst>
                <a:cxn ang="0">
                  <a:pos x="connsiteX0" y="connsiteY0"/>
                </a:cxn>
                <a:cxn ang="0">
                  <a:pos x="connsiteX1" y="connsiteY1"/>
                </a:cxn>
                <a:cxn ang="0">
                  <a:pos x="connsiteX2" y="connsiteY2"/>
                </a:cxn>
                <a:cxn ang="0">
                  <a:pos x="connsiteX3" y="connsiteY3"/>
                </a:cxn>
              </a:cxnLst>
              <a:rect l="l" t="t" r="r" b="b"/>
              <a:pathLst>
                <a:path w="2247771" h="3928088">
                  <a:moveTo>
                    <a:pt x="882138" y="0"/>
                  </a:moveTo>
                  <a:cubicBezTo>
                    <a:pt x="624230" y="1836616"/>
                    <a:pt x="-22826" y="2021134"/>
                    <a:pt x="620" y="3928088"/>
                  </a:cubicBezTo>
                  <a:lnTo>
                    <a:pt x="2228004" y="3412272"/>
                  </a:lnTo>
                  <a:cubicBezTo>
                    <a:pt x="2353051" y="3959349"/>
                    <a:pt x="1882506" y="1258275"/>
                    <a:pt x="8821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20309670" flipH="1">
              <a:off x="-2839430" y="2085346"/>
              <a:ext cx="2109227" cy="3774682"/>
            </a:xfrm>
            <a:custGeom>
              <a:avLst/>
              <a:gdLst>
                <a:gd name="connsiteX0" fmla="*/ 117230 w 2203938"/>
                <a:gd name="connsiteY0" fmla="*/ 0 h 4337539"/>
                <a:gd name="connsiteX1" fmla="*/ 0 w 2203938"/>
                <a:gd name="connsiteY1" fmla="*/ 4337539 h 4337539"/>
                <a:gd name="connsiteX2" fmla="*/ 2203938 w 2203938"/>
                <a:gd name="connsiteY2" fmla="*/ 3985846 h 4337539"/>
                <a:gd name="connsiteX3" fmla="*/ 117230 w 2203938"/>
                <a:gd name="connsiteY3" fmla="*/ 0 h 4337539"/>
                <a:gd name="connsiteX0" fmla="*/ 140676 w 2227384"/>
                <a:gd name="connsiteY0" fmla="*/ 0 h 4384431"/>
                <a:gd name="connsiteX1" fmla="*/ 0 w 2227384"/>
                <a:gd name="connsiteY1" fmla="*/ 4384431 h 4384431"/>
                <a:gd name="connsiteX2" fmla="*/ 2227384 w 2227384"/>
                <a:gd name="connsiteY2" fmla="*/ 3985846 h 4384431"/>
                <a:gd name="connsiteX3" fmla="*/ 140676 w 2227384"/>
                <a:gd name="connsiteY3" fmla="*/ 0 h 4384431"/>
                <a:gd name="connsiteX0" fmla="*/ 143741 w 2230449"/>
                <a:gd name="connsiteY0" fmla="*/ 0 h 4384431"/>
                <a:gd name="connsiteX1" fmla="*/ 3065 w 2230449"/>
                <a:gd name="connsiteY1" fmla="*/ 4384431 h 4384431"/>
                <a:gd name="connsiteX2" fmla="*/ 2230449 w 2230449"/>
                <a:gd name="connsiteY2" fmla="*/ 3985846 h 4384431"/>
                <a:gd name="connsiteX3" fmla="*/ 143741 w 2230449"/>
                <a:gd name="connsiteY3" fmla="*/ 0 h 4384431"/>
                <a:gd name="connsiteX0" fmla="*/ 143741 w 2230449"/>
                <a:gd name="connsiteY0" fmla="*/ 0 h 4384431"/>
                <a:gd name="connsiteX1" fmla="*/ 3065 w 2230449"/>
                <a:gd name="connsiteY1" fmla="*/ 4384431 h 4384431"/>
                <a:gd name="connsiteX2" fmla="*/ 2230449 w 2230449"/>
                <a:gd name="connsiteY2" fmla="*/ 3985846 h 4384431"/>
                <a:gd name="connsiteX3" fmla="*/ 143741 w 2230449"/>
                <a:gd name="connsiteY3" fmla="*/ 0 h 4384431"/>
                <a:gd name="connsiteX0" fmla="*/ 98441 w 2232041"/>
                <a:gd name="connsiteY0" fmla="*/ 0 h 4642338"/>
                <a:gd name="connsiteX1" fmla="*/ 4657 w 2232041"/>
                <a:gd name="connsiteY1" fmla="*/ 4642338 h 4642338"/>
                <a:gd name="connsiteX2" fmla="*/ 2232041 w 2232041"/>
                <a:gd name="connsiteY2" fmla="*/ 4243753 h 4642338"/>
                <a:gd name="connsiteX3" fmla="*/ 98441 w 2232041"/>
                <a:gd name="connsiteY3" fmla="*/ 0 h 4642338"/>
                <a:gd name="connsiteX0" fmla="*/ 98441 w 2232041"/>
                <a:gd name="connsiteY0" fmla="*/ 0 h 4642338"/>
                <a:gd name="connsiteX1" fmla="*/ 4657 w 2232041"/>
                <a:gd name="connsiteY1" fmla="*/ 4642338 h 4642338"/>
                <a:gd name="connsiteX2" fmla="*/ 2232041 w 2232041"/>
                <a:gd name="connsiteY2" fmla="*/ 4243753 h 4642338"/>
                <a:gd name="connsiteX3" fmla="*/ 98441 w 2232041"/>
                <a:gd name="connsiteY3" fmla="*/ 0 h 4642338"/>
                <a:gd name="connsiteX0" fmla="*/ 153098 w 2286698"/>
                <a:gd name="connsiteY0" fmla="*/ 0 h 4642338"/>
                <a:gd name="connsiteX1" fmla="*/ 59314 w 2286698"/>
                <a:gd name="connsiteY1" fmla="*/ 4642338 h 4642338"/>
                <a:gd name="connsiteX2" fmla="*/ 2286698 w 2286698"/>
                <a:gd name="connsiteY2" fmla="*/ 4243753 h 4642338"/>
                <a:gd name="connsiteX3" fmla="*/ 153098 w 2286698"/>
                <a:gd name="connsiteY3" fmla="*/ 0 h 4642338"/>
                <a:gd name="connsiteX0" fmla="*/ 153098 w 2286698"/>
                <a:gd name="connsiteY0" fmla="*/ 0 h 4642338"/>
                <a:gd name="connsiteX1" fmla="*/ 59314 w 2286698"/>
                <a:gd name="connsiteY1" fmla="*/ 4642338 h 4642338"/>
                <a:gd name="connsiteX2" fmla="*/ 2286698 w 2286698"/>
                <a:gd name="connsiteY2" fmla="*/ 4243753 h 4642338"/>
                <a:gd name="connsiteX3" fmla="*/ 153098 w 2286698"/>
                <a:gd name="connsiteY3" fmla="*/ 0 h 4642338"/>
                <a:gd name="connsiteX0" fmla="*/ 153098 w 2286698"/>
                <a:gd name="connsiteY0" fmla="*/ 0 h 4759569"/>
                <a:gd name="connsiteX1" fmla="*/ 59314 w 2286698"/>
                <a:gd name="connsiteY1" fmla="*/ 4759569 h 4759569"/>
                <a:gd name="connsiteX2" fmla="*/ 2286698 w 2286698"/>
                <a:gd name="connsiteY2" fmla="*/ 4243753 h 4759569"/>
                <a:gd name="connsiteX3" fmla="*/ 153098 w 2286698"/>
                <a:gd name="connsiteY3" fmla="*/ 0 h 4759569"/>
                <a:gd name="connsiteX0" fmla="*/ 1383676 w 2227738"/>
                <a:gd name="connsiteY0" fmla="*/ 0 h 3259015"/>
                <a:gd name="connsiteX1" fmla="*/ 354 w 2227738"/>
                <a:gd name="connsiteY1" fmla="*/ 3259015 h 3259015"/>
                <a:gd name="connsiteX2" fmla="*/ 2227738 w 2227738"/>
                <a:gd name="connsiteY2" fmla="*/ 2743199 h 3259015"/>
                <a:gd name="connsiteX3" fmla="*/ 1383676 w 2227738"/>
                <a:gd name="connsiteY3" fmla="*/ 0 h 3259015"/>
                <a:gd name="connsiteX0" fmla="*/ 1383676 w 2227738"/>
                <a:gd name="connsiteY0" fmla="*/ 0 h 3259015"/>
                <a:gd name="connsiteX1" fmla="*/ 354 w 2227738"/>
                <a:gd name="connsiteY1" fmla="*/ 3259015 h 3259015"/>
                <a:gd name="connsiteX2" fmla="*/ 2227738 w 2227738"/>
                <a:gd name="connsiteY2" fmla="*/ 2743199 h 3259015"/>
                <a:gd name="connsiteX3" fmla="*/ 1383676 w 2227738"/>
                <a:gd name="connsiteY3" fmla="*/ 0 h 3259015"/>
                <a:gd name="connsiteX0" fmla="*/ 1383676 w 2290133"/>
                <a:gd name="connsiteY0" fmla="*/ 0 h 3259015"/>
                <a:gd name="connsiteX1" fmla="*/ 354 w 2290133"/>
                <a:gd name="connsiteY1" fmla="*/ 3259015 h 3259015"/>
                <a:gd name="connsiteX2" fmla="*/ 2227738 w 2290133"/>
                <a:gd name="connsiteY2" fmla="*/ 2743199 h 3259015"/>
                <a:gd name="connsiteX3" fmla="*/ 1383676 w 2290133"/>
                <a:gd name="connsiteY3" fmla="*/ 0 h 3259015"/>
                <a:gd name="connsiteX0" fmla="*/ 882138 w 2247771"/>
                <a:gd name="connsiteY0" fmla="*/ 0 h 3928088"/>
                <a:gd name="connsiteX1" fmla="*/ 620 w 2247771"/>
                <a:gd name="connsiteY1" fmla="*/ 3928088 h 3928088"/>
                <a:gd name="connsiteX2" fmla="*/ 2228004 w 2247771"/>
                <a:gd name="connsiteY2" fmla="*/ 3412272 h 3928088"/>
                <a:gd name="connsiteX3" fmla="*/ 882138 w 2247771"/>
                <a:gd name="connsiteY3" fmla="*/ 0 h 3928088"/>
              </a:gdLst>
              <a:ahLst/>
              <a:cxnLst>
                <a:cxn ang="0">
                  <a:pos x="connsiteX0" y="connsiteY0"/>
                </a:cxn>
                <a:cxn ang="0">
                  <a:pos x="connsiteX1" y="connsiteY1"/>
                </a:cxn>
                <a:cxn ang="0">
                  <a:pos x="connsiteX2" y="connsiteY2"/>
                </a:cxn>
                <a:cxn ang="0">
                  <a:pos x="connsiteX3" y="connsiteY3"/>
                </a:cxn>
              </a:cxnLst>
              <a:rect l="l" t="t" r="r" b="b"/>
              <a:pathLst>
                <a:path w="2247771" h="3928088">
                  <a:moveTo>
                    <a:pt x="882138" y="0"/>
                  </a:moveTo>
                  <a:cubicBezTo>
                    <a:pt x="624230" y="1836616"/>
                    <a:pt x="-22826" y="2021134"/>
                    <a:pt x="620" y="3928088"/>
                  </a:cubicBezTo>
                  <a:lnTo>
                    <a:pt x="2228004" y="3412272"/>
                  </a:lnTo>
                  <a:cubicBezTo>
                    <a:pt x="2353051" y="3959349"/>
                    <a:pt x="1882506" y="1258275"/>
                    <a:pt x="88213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itle 1"/>
          <p:cNvSpPr>
            <a:spLocks noGrp="1"/>
          </p:cNvSpPr>
          <p:nvPr>
            <p:ph type="title"/>
          </p:nvPr>
        </p:nvSpPr>
        <p:spPr>
          <a:xfrm>
            <a:off x="960000" y="286730"/>
            <a:ext cx="10272000" cy="763600"/>
          </a:xfrm>
        </p:spPr>
        <p:txBody>
          <a:bodyPr/>
          <a:lstStyle/>
          <a:p>
            <a:pPr algn="ctr"/>
            <a:r>
              <a:rPr lang="en-US" b="1">
                <a:latin typeface="HP001 4 hàng" panose="020B0603050302020204" pitchFamily="34" charset="-93"/>
              </a:rPr>
              <a:t>Giải nghĩa </a:t>
            </a:r>
          </a:p>
        </p:txBody>
      </p:sp>
      <p:sp>
        <p:nvSpPr>
          <p:cNvPr id="77" name="Rounded Rectangle 76"/>
          <p:cNvSpPr/>
          <p:nvPr/>
        </p:nvSpPr>
        <p:spPr>
          <a:xfrm>
            <a:off x="5860827" y="2752477"/>
            <a:ext cx="5706561" cy="1206860"/>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i="1" dirty="0">
                <a:solidFill>
                  <a:schemeClr val="tx1"/>
                </a:solidFill>
                <a:latin typeface="Times New Roman" panose="02020603050405020304" pitchFamily="18" charset="0"/>
                <a:cs typeface="Times New Roman" panose="02020603050405020304" pitchFamily="18" charset="0"/>
              </a:rPr>
              <a:t>d. Con có mẹ như măng ấp bẹ</a:t>
            </a:r>
            <a:endParaRPr lang="en-US" sz="4400" b="1" i="1" dirty="0">
              <a:solidFill>
                <a:schemeClr val="tx1"/>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6013573" y="4455903"/>
            <a:ext cx="5367053" cy="1077218"/>
          </a:xfrm>
          <a:prstGeom prst="rect">
            <a:avLst/>
          </a:prstGeom>
          <a:noFill/>
        </p:spPr>
        <p:txBody>
          <a:bodyPr wrap="square" rtlCol="0">
            <a:spAutoFit/>
          </a:bodyPr>
          <a:lstStyle/>
          <a:p>
            <a:pPr algn="ctr"/>
            <a:r>
              <a:rPr lang="vi-VN" sz="3200" dirty="0">
                <a:sym typeface="Wingdings" panose="05000000000000000000" pitchFamily="2" charset="2"/>
              </a:rPr>
              <a:t> </a:t>
            </a:r>
            <a:r>
              <a:rPr lang="vi-VN" sz="3200" dirty="0"/>
              <a:t>Con có mẹ sẽ được che chở, bảo vệ, yêu thương</a:t>
            </a:r>
            <a:endParaRPr lang="en-US" sz="3200" dirty="0"/>
          </a:p>
        </p:txBody>
      </p:sp>
      <p:pic>
        <p:nvPicPr>
          <p:cNvPr id="7170" name="Picture 2" descr="Hình ảnh Mẹ Và Con Dễ Thương Mẹ Con, Mẹ Bế Em Bé, Cậu Bé Dễ Thương, Mẹ Và  Con Dễ Thương miễn phí tải tập tin PNG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67" y="1575461"/>
            <a:ext cx="5320200" cy="51123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57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6" name="Title 1"/>
          <p:cNvSpPr>
            <a:spLocks noGrp="1"/>
          </p:cNvSpPr>
          <p:nvPr>
            <p:ph type="title"/>
          </p:nvPr>
        </p:nvSpPr>
        <p:spPr>
          <a:xfrm>
            <a:off x="960000" y="696633"/>
            <a:ext cx="10272000" cy="763600"/>
          </a:xfrm>
        </p:spPr>
        <p:txBody>
          <a:bodyPr/>
          <a:lstStyle/>
          <a:p>
            <a:pPr algn="ctr"/>
            <a:r>
              <a:rPr lang="en-US" b="1" dirty="0">
                <a:latin typeface="HP001 4 hàng" panose="020B0603050302020204" pitchFamily="34" charset="-93"/>
              </a:rPr>
              <a:t>Giải nghĩa </a:t>
            </a:r>
          </a:p>
        </p:txBody>
      </p:sp>
      <p:sp>
        <p:nvSpPr>
          <p:cNvPr id="77" name="Rounded Rectangle 76"/>
          <p:cNvSpPr/>
          <p:nvPr/>
        </p:nvSpPr>
        <p:spPr>
          <a:xfrm>
            <a:off x="960000" y="2692842"/>
            <a:ext cx="5706561" cy="1206860"/>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i="1" dirty="0">
                <a:solidFill>
                  <a:schemeClr val="tx1"/>
                </a:solidFill>
                <a:latin typeface="Times New Roman" panose="02020603050405020304" pitchFamily="18" charset="0"/>
                <a:cs typeface="Times New Roman" panose="02020603050405020304" pitchFamily="18" charset="0"/>
              </a:rPr>
              <a:t>e. Chị ngã em nâng</a:t>
            </a:r>
            <a:endParaRPr lang="en-US" sz="4400" b="1" i="1" dirty="0">
              <a:solidFill>
                <a:schemeClr val="tx1"/>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1112746" y="4396268"/>
            <a:ext cx="5367053" cy="1569660"/>
          </a:xfrm>
          <a:prstGeom prst="rect">
            <a:avLst/>
          </a:prstGeom>
          <a:noFill/>
        </p:spPr>
        <p:txBody>
          <a:bodyPr wrap="square" rtlCol="0">
            <a:spAutoFit/>
          </a:bodyPr>
          <a:lstStyle/>
          <a:p>
            <a:pPr algn="ctr"/>
            <a:r>
              <a:rPr lang="vi-VN" sz="3200" dirty="0">
                <a:sym typeface="Wingdings" panose="05000000000000000000" pitchFamily="2" charset="2"/>
              </a:rPr>
              <a:t> </a:t>
            </a:r>
            <a:r>
              <a:rPr lang="vi-VN" sz="3200" dirty="0"/>
              <a:t>Anh chị em trong gia đình phải biết giúp đỡ, yêu thương lẫn nhau. </a:t>
            </a:r>
            <a:endParaRPr lang="en-US" sz="3200" dirty="0"/>
          </a:p>
        </p:txBody>
      </p:sp>
      <p:grpSp>
        <p:nvGrpSpPr>
          <p:cNvPr id="146" name="Group 145"/>
          <p:cNvGrpSpPr/>
          <p:nvPr/>
        </p:nvGrpSpPr>
        <p:grpSpPr>
          <a:xfrm>
            <a:off x="6822041" y="2491940"/>
            <a:ext cx="4736725" cy="3428193"/>
            <a:chOff x="6604327" y="1989239"/>
            <a:chExt cx="4736725" cy="3428193"/>
          </a:xfrm>
        </p:grpSpPr>
        <p:sp>
          <p:nvSpPr>
            <p:cNvPr id="54" name="Google Shape;1982;p57"/>
            <p:cNvSpPr/>
            <p:nvPr/>
          </p:nvSpPr>
          <p:spPr>
            <a:xfrm>
              <a:off x="10262240" y="1989239"/>
              <a:ext cx="1026521" cy="636359"/>
            </a:xfrm>
            <a:custGeom>
              <a:avLst/>
              <a:gdLst/>
              <a:ahLst/>
              <a:cxnLst/>
              <a:rect l="l" t="t" r="r" b="b"/>
              <a:pathLst>
                <a:path w="6025" h="3735" extrusionOk="0">
                  <a:moveTo>
                    <a:pt x="2998" y="0"/>
                  </a:moveTo>
                  <a:cubicBezTo>
                    <a:pt x="2587" y="0"/>
                    <a:pt x="2213" y="131"/>
                    <a:pt x="1901" y="354"/>
                  </a:cubicBezTo>
                  <a:cubicBezTo>
                    <a:pt x="1893" y="352"/>
                    <a:pt x="1884" y="352"/>
                    <a:pt x="1875" y="352"/>
                  </a:cubicBezTo>
                  <a:cubicBezTo>
                    <a:pt x="1742" y="352"/>
                    <a:pt x="1604" y="510"/>
                    <a:pt x="1604" y="510"/>
                  </a:cubicBezTo>
                  <a:cubicBezTo>
                    <a:pt x="1604" y="510"/>
                    <a:pt x="1620" y="189"/>
                    <a:pt x="1401" y="103"/>
                  </a:cubicBezTo>
                  <a:cubicBezTo>
                    <a:pt x="1357" y="86"/>
                    <a:pt x="1318" y="79"/>
                    <a:pt x="1283" y="79"/>
                  </a:cubicBezTo>
                  <a:cubicBezTo>
                    <a:pt x="1099" y="79"/>
                    <a:pt x="1033" y="283"/>
                    <a:pt x="1033" y="283"/>
                  </a:cubicBezTo>
                  <a:cubicBezTo>
                    <a:pt x="919" y="232"/>
                    <a:pt x="822" y="214"/>
                    <a:pt x="738" y="214"/>
                  </a:cubicBezTo>
                  <a:cubicBezTo>
                    <a:pt x="707" y="214"/>
                    <a:pt x="677" y="216"/>
                    <a:pt x="650" y="221"/>
                  </a:cubicBezTo>
                  <a:cubicBezTo>
                    <a:pt x="509" y="236"/>
                    <a:pt x="383" y="338"/>
                    <a:pt x="337" y="479"/>
                  </a:cubicBezTo>
                  <a:cubicBezTo>
                    <a:pt x="266" y="721"/>
                    <a:pt x="462" y="894"/>
                    <a:pt x="462" y="894"/>
                  </a:cubicBezTo>
                  <a:cubicBezTo>
                    <a:pt x="0" y="980"/>
                    <a:pt x="71" y="1277"/>
                    <a:pt x="71" y="1277"/>
                  </a:cubicBezTo>
                  <a:cubicBezTo>
                    <a:pt x="128" y="1541"/>
                    <a:pt x="360" y="1586"/>
                    <a:pt x="510" y="1586"/>
                  </a:cubicBezTo>
                  <a:cubicBezTo>
                    <a:pt x="586" y="1586"/>
                    <a:pt x="642" y="1574"/>
                    <a:pt x="642" y="1574"/>
                  </a:cubicBezTo>
                  <a:lnTo>
                    <a:pt x="642" y="1574"/>
                  </a:lnTo>
                  <a:cubicBezTo>
                    <a:pt x="634" y="1637"/>
                    <a:pt x="634" y="1692"/>
                    <a:pt x="642" y="1746"/>
                  </a:cubicBezTo>
                  <a:cubicBezTo>
                    <a:pt x="676" y="1958"/>
                    <a:pt x="818" y="2117"/>
                    <a:pt x="1015" y="2117"/>
                  </a:cubicBezTo>
                  <a:cubicBezTo>
                    <a:pt x="1043" y="2117"/>
                    <a:pt x="1073" y="2113"/>
                    <a:pt x="1103" y="2106"/>
                  </a:cubicBezTo>
                  <a:lnTo>
                    <a:pt x="1103" y="2106"/>
                  </a:lnTo>
                  <a:lnTo>
                    <a:pt x="1088" y="2482"/>
                  </a:lnTo>
                  <a:cubicBezTo>
                    <a:pt x="1064" y="3108"/>
                    <a:pt x="1549" y="3640"/>
                    <a:pt x="2175" y="3663"/>
                  </a:cubicBezTo>
                  <a:lnTo>
                    <a:pt x="3998" y="3734"/>
                  </a:lnTo>
                  <a:cubicBezTo>
                    <a:pt x="4013" y="3734"/>
                    <a:pt x="4028" y="3735"/>
                    <a:pt x="4042" y="3735"/>
                  </a:cubicBezTo>
                  <a:cubicBezTo>
                    <a:pt x="4602" y="3735"/>
                    <a:pt x="5063" y="3297"/>
                    <a:pt x="5086" y="2732"/>
                  </a:cubicBezTo>
                  <a:lnTo>
                    <a:pt x="5109" y="2099"/>
                  </a:lnTo>
                  <a:cubicBezTo>
                    <a:pt x="5250" y="2059"/>
                    <a:pt x="5352" y="1919"/>
                    <a:pt x="5376" y="1746"/>
                  </a:cubicBezTo>
                  <a:cubicBezTo>
                    <a:pt x="5383" y="1692"/>
                    <a:pt x="5391" y="1637"/>
                    <a:pt x="5383" y="1574"/>
                  </a:cubicBezTo>
                  <a:lnTo>
                    <a:pt x="5383" y="1574"/>
                  </a:lnTo>
                  <a:cubicBezTo>
                    <a:pt x="5383" y="1574"/>
                    <a:pt x="5439" y="1586"/>
                    <a:pt x="5515" y="1586"/>
                  </a:cubicBezTo>
                  <a:cubicBezTo>
                    <a:pt x="5665" y="1586"/>
                    <a:pt x="5895" y="1541"/>
                    <a:pt x="5947" y="1277"/>
                  </a:cubicBezTo>
                  <a:cubicBezTo>
                    <a:pt x="5947" y="1277"/>
                    <a:pt x="6025" y="980"/>
                    <a:pt x="5563" y="894"/>
                  </a:cubicBezTo>
                  <a:cubicBezTo>
                    <a:pt x="5563" y="894"/>
                    <a:pt x="5759" y="721"/>
                    <a:pt x="5688" y="479"/>
                  </a:cubicBezTo>
                  <a:cubicBezTo>
                    <a:pt x="5642" y="338"/>
                    <a:pt x="5516" y="236"/>
                    <a:pt x="5376" y="221"/>
                  </a:cubicBezTo>
                  <a:cubicBezTo>
                    <a:pt x="5348" y="216"/>
                    <a:pt x="5318" y="214"/>
                    <a:pt x="5286" y="214"/>
                  </a:cubicBezTo>
                  <a:cubicBezTo>
                    <a:pt x="5200" y="214"/>
                    <a:pt x="5100" y="232"/>
                    <a:pt x="4992" y="283"/>
                  </a:cubicBezTo>
                  <a:cubicBezTo>
                    <a:pt x="4992" y="283"/>
                    <a:pt x="4920" y="79"/>
                    <a:pt x="4739" y="79"/>
                  </a:cubicBezTo>
                  <a:cubicBezTo>
                    <a:pt x="4705" y="79"/>
                    <a:pt x="4667" y="86"/>
                    <a:pt x="4624" y="103"/>
                  </a:cubicBezTo>
                  <a:cubicBezTo>
                    <a:pt x="4468" y="166"/>
                    <a:pt x="4429" y="330"/>
                    <a:pt x="4421" y="432"/>
                  </a:cubicBezTo>
                  <a:cubicBezTo>
                    <a:pt x="4116" y="182"/>
                    <a:pt x="3732" y="25"/>
                    <a:pt x="3310" y="9"/>
                  </a:cubicBezTo>
                  <a:lnTo>
                    <a:pt x="3067" y="2"/>
                  </a:lnTo>
                  <a:cubicBezTo>
                    <a:pt x="3044" y="1"/>
                    <a:pt x="3021" y="0"/>
                    <a:pt x="2998"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83;p57"/>
            <p:cNvSpPr/>
            <p:nvPr/>
          </p:nvSpPr>
          <p:spPr>
            <a:xfrm>
              <a:off x="10468298" y="2205952"/>
              <a:ext cx="649477" cy="706724"/>
            </a:xfrm>
            <a:custGeom>
              <a:avLst/>
              <a:gdLst/>
              <a:ahLst/>
              <a:cxnLst/>
              <a:rect l="l" t="t" r="r" b="b"/>
              <a:pathLst>
                <a:path w="3812" h="4148" extrusionOk="0">
                  <a:moveTo>
                    <a:pt x="2567" y="1"/>
                  </a:moveTo>
                  <a:cubicBezTo>
                    <a:pt x="2567" y="9"/>
                    <a:pt x="2567" y="17"/>
                    <a:pt x="2575" y="40"/>
                  </a:cubicBezTo>
                  <a:cubicBezTo>
                    <a:pt x="2653" y="337"/>
                    <a:pt x="2575" y="674"/>
                    <a:pt x="2293" y="674"/>
                  </a:cubicBezTo>
                  <a:cubicBezTo>
                    <a:pt x="1753" y="674"/>
                    <a:pt x="1745" y="79"/>
                    <a:pt x="1745" y="79"/>
                  </a:cubicBezTo>
                  <a:cubicBezTo>
                    <a:pt x="1745" y="201"/>
                    <a:pt x="1588" y="638"/>
                    <a:pt x="1140" y="638"/>
                  </a:cubicBezTo>
                  <a:cubicBezTo>
                    <a:pt x="1099" y="638"/>
                    <a:pt x="1056" y="635"/>
                    <a:pt x="1010" y="627"/>
                  </a:cubicBezTo>
                  <a:cubicBezTo>
                    <a:pt x="814" y="596"/>
                    <a:pt x="736" y="447"/>
                    <a:pt x="713" y="337"/>
                  </a:cubicBezTo>
                  <a:cubicBezTo>
                    <a:pt x="619" y="517"/>
                    <a:pt x="556" y="721"/>
                    <a:pt x="556" y="932"/>
                  </a:cubicBezTo>
                  <a:lnTo>
                    <a:pt x="548" y="1049"/>
                  </a:lnTo>
                  <a:lnTo>
                    <a:pt x="454" y="1049"/>
                  </a:lnTo>
                  <a:cubicBezTo>
                    <a:pt x="450" y="1049"/>
                    <a:pt x="445" y="1049"/>
                    <a:pt x="440" y="1049"/>
                  </a:cubicBezTo>
                  <a:cubicBezTo>
                    <a:pt x="204" y="1049"/>
                    <a:pt x="8" y="1242"/>
                    <a:pt x="1" y="1480"/>
                  </a:cubicBezTo>
                  <a:lnTo>
                    <a:pt x="1" y="1527"/>
                  </a:lnTo>
                  <a:cubicBezTo>
                    <a:pt x="1" y="1769"/>
                    <a:pt x="188" y="1973"/>
                    <a:pt x="431" y="1973"/>
                  </a:cubicBezTo>
                  <a:lnTo>
                    <a:pt x="533" y="1980"/>
                  </a:lnTo>
                  <a:lnTo>
                    <a:pt x="533" y="1996"/>
                  </a:lnTo>
                  <a:cubicBezTo>
                    <a:pt x="517" y="2513"/>
                    <a:pt x="807" y="2974"/>
                    <a:pt x="1237" y="3209"/>
                  </a:cubicBezTo>
                  <a:lnTo>
                    <a:pt x="1213" y="4093"/>
                  </a:lnTo>
                  <a:cubicBezTo>
                    <a:pt x="1213" y="4109"/>
                    <a:pt x="1229" y="4117"/>
                    <a:pt x="1245" y="4117"/>
                  </a:cubicBezTo>
                  <a:lnTo>
                    <a:pt x="2614" y="4148"/>
                  </a:lnTo>
                  <a:cubicBezTo>
                    <a:pt x="2630" y="4148"/>
                    <a:pt x="2645" y="4140"/>
                    <a:pt x="2645" y="4124"/>
                  </a:cubicBezTo>
                  <a:lnTo>
                    <a:pt x="2669" y="3201"/>
                  </a:lnTo>
                  <a:cubicBezTo>
                    <a:pt x="3068" y="2974"/>
                    <a:pt x="3349" y="2552"/>
                    <a:pt x="3357" y="2059"/>
                  </a:cubicBezTo>
                  <a:lnTo>
                    <a:pt x="3357" y="2035"/>
                  </a:lnTo>
                  <a:cubicBezTo>
                    <a:pt x="3362" y="2035"/>
                    <a:pt x="3367" y="2035"/>
                    <a:pt x="3371" y="2035"/>
                  </a:cubicBezTo>
                  <a:cubicBezTo>
                    <a:pt x="3608" y="2035"/>
                    <a:pt x="3803" y="1843"/>
                    <a:pt x="3803" y="1613"/>
                  </a:cubicBezTo>
                  <a:lnTo>
                    <a:pt x="3803" y="1566"/>
                  </a:lnTo>
                  <a:cubicBezTo>
                    <a:pt x="3811" y="1323"/>
                    <a:pt x="3623" y="1120"/>
                    <a:pt x="3381" y="1112"/>
                  </a:cubicBezTo>
                  <a:lnTo>
                    <a:pt x="3381" y="995"/>
                  </a:lnTo>
                  <a:cubicBezTo>
                    <a:pt x="3381" y="862"/>
                    <a:pt x="3365" y="729"/>
                    <a:pt x="3334" y="603"/>
                  </a:cubicBezTo>
                  <a:cubicBezTo>
                    <a:pt x="3291" y="613"/>
                    <a:pt x="3251" y="618"/>
                    <a:pt x="3212" y="618"/>
                  </a:cubicBezTo>
                  <a:cubicBezTo>
                    <a:pt x="2788" y="618"/>
                    <a:pt x="2589" y="73"/>
                    <a:pt x="2567"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84;p57"/>
            <p:cNvSpPr/>
            <p:nvPr/>
          </p:nvSpPr>
          <p:spPr>
            <a:xfrm>
              <a:off x="10556383" y="2507350"/>
              <a:ext cx="485404" cy="333428"/>
            </a:xfrm>
            <a:custGeom>
              <a:avLst/>
              <a:gdLst/>
              <a:ahLst/>
              <a:cxnLst/>
              <a:rect l="l" t="t" r="r" b="b"/>
              <a:pathLst>
                <a:path w="2849" h="1957" extrusionOk="0">
                  <a:moveTo>
                    <a:pt x="16" y="0"/>
                  </a:moveTo>
                  <a:cubicBezTo>
                    <a:pt x="15" y="19"/>
                    <a:pt x="15" y="38"/>
                    <a:pt x="16" y="57"/>
                  </a:cubicBezTo>
                  <a:lnTo>
                    <a:pt x="16" y="57"/>
                  </a:lnTo>
                  <a:lnTo>
                    <a:pt x="16" y="0"/>
                  </a:lnTo>
                  <a:close/>
                  <a:moveTo>
                    <a:pt x="2848" y="63"/>
                  </a:moveTo>
                  <a:lnTo>
                    <a:pt x="2847" y="98"/>
                  </a:lnTo>
                  <a:lnTo>
                    <a:pt x="2847" y="98"/>
                  </a:lnTo>
                  <a:cubicBezTo>
                    <a:pt x="2847" y="86"/>
                    <a:pt x="2848" y="75"/>
                    <a:pt x="2848" y="63"/>
                  </a:cubicBezTo>
                  <a:close/>
                  <a:moveTo>
                    <a:pt x="16" y="57"/>
                  </a:moveTo>
                  <a:lnTo>
                    <a:pt x="16" y="227"/>
                  </a:lnTo>
                  <a:cubicBezTo>
                    <a:pt x="0" y="806"/>
                    <a:pt x="360" y="1307"/>
                    <a:pt x="869" y="1502"/>
                  </a:cubicBezTo>
                  <a:cubicBezTo>
                    <a:pt x="884" y="1753"/>
                    <a:pt x="1135" y="1956"/>
                    <a:pt x="1440" y="1956"/>
                  </a:cubicBezTo>
                  <a:cubicBezTo>
                    <a:pt x="1753" y="1956"/>
                    <a:pt x="2011" y="1753"/>
                    <a:pt x="2019" y="1495"/>
                  </a:cubicBezTo>
                  <a:cubicBezTo>
                    <a:pt x="2488" y="1299"/>
                    <a:pt x="2832" y="837"/>
                    <a:pt x="2840" y="290"/>
                  </a:cubicBezTo>
                  <a:lnTo>
                    <a:pt x="2847" y="98"/>
                  </a:lnTo>
                  <a:lnTo>
                    <a:pt x="2847" y="98"/>
                  </a:lnTo>
                  <a:cubicBezTo>
                    <a:pt x="2813" y="808"/>
                    <a:pt x="2218" y="1378"/>
                    <a:pt x="1500" y="1378"/>
                  </a:cubicBezTo>
                  <a:cubicBezTo>
                    <a:pt x="1490" y="1378"/>
                    <a:pt x="1481" y="1377"/>
                    <a:pt x="1471" y="1377"/>
                  </a:cubicBezTo>
                  <a:lnTo>
                    <a:pt x="1330" y="1369"/>
                  </a:lnTo>
                  <a:cubicBezTo>
                    <a:pt x="614" y="1354"/>
                    <a:pt x="31" y="767"/>
                    <a:pt x="16" y="57"/>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85;p57"/>
            <p:cNvSpPr/>
            <p:nvPr/>
          </p:nvSpPr>
          <p:spPr>
            <a:xfrm>
              <a:off x="10501692" y="2421480"/>
              <a:ext cx="53498" cy="75307"/>
            </a:xfrm>
            <a:custGeom>
              <a:avLst/>
              <a:gdLst/>
              <a:ahLst/>
              <a:cxnLst/>
              <a:rect l="l" t="t" r="r" b="b"/>
              <a:pathLst>
                <a:path w="314" h="442" extrusionOk="0">
                  <a:moveTo>
                    <a:pt x="51" y="0"/>
                  </a:moveTo>
                  <a:cubicBezTo>
                    <a:pt x="41" y="0"/>
                    <a:pt x="31" y="4"/>
                    <a:pt x="24" y="11"/>
                  </a:cubicBezTo>
                  <a:cubicBezTo>
                    <a:pt x="0" y="27"/>
                    <a:pt x="0" y="58"/>
                    <a:pt x="16" y="74"/>
                  </a:cubicBezTo>
                  <a:lnTo>
                    <a:pt x="180" y="269"/>
                  </a:lnTo>
                  <a:lnTo>
                    <a:pt x="71" y="356"/>
                  </a:lnTo>
                  <a:cubicBezTo>
                    <a:pt x="55" y="371"/>
                    <a:pt x="47" y="402"/>
                    <a:pt x="63" y="426"/>
                  </a:cubicBezTo>
                  <a:cubicBezTo>
                    <a:pt x="78" y="434"/>
                    <a:pt x="86" y="442"/>
                    <a:pt x="102" y="442"/>
                  </a:cubicBezTo>
                  <a:cubicBezTo>
                    <a:pt x="110" y="442"/>
                    <a:pt x="125" y="434"/>
                    <a:pt x="133" y="426"/>
                  </a:cubicBezTo>
                  <a:lnTo>
                    <a:pt x="313" y="277"/>
                  </a:lnTo>
                  <a:lnTo>
                    <a:pt x="86" y="19"/>
                  </a:lnTo>
                  <a:cubicBezTo>
                    <a:pt x="78" y="6"/>
                    <a:pt x="64" y="0"/>
                    <a:pt x="51"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86;p57"/>
            <p:cNvSpPr/>
            <p:nvPr/>
          </p:nvSpPr>
          <p:spPr>
            <a:xfrm>
              <a:off x="11033608" y="2436132"/>
              <a:ext cx="48046" cy="75307"/>
            </a:xfrm>
            <a:custGeom>
              <a:avLst/>
              <a:gdLst/>
              <a:ahLst/>
              <a:cxnLst/>
              <a:rect l="l" t="t" r="r" b="b"/>
              <a:pathLst>
                <a:path w="282" h="442" extrusionOk="0">
                  <a:moveTo>
                    <a:pt x="220" y="0"/>
                  </a:moveTo>
                  <a:cubicBezTo>
                    <a:pt x="208" y="0"/>
                    <a:pt x="197" y="6"/>
                    <a:pt x="188" y="19"/>
                  </a:cubicBezTo>
                  <a:lnTo>
                    <a:pt x="0" y="309"/>
                  </a:lnTo>
                  <a:lnTo>
                    <a:pt x="196" y="434"/>
                  </a:lnTo>
                  <a:cubicBezTo>
                    <a:pt x="204" y="442"/>
                    <a:pt x="211" y="442"/>
                    <a:pt x="219" y="442"/>
                  </a:cubicBezTo>
                  <a:cubicBezTo>
                    <a:pt x="235" y="442"/>
                    <a:pt x="251" y="434"/>
                    <a:pt x="258" y="426"/>
                  </a:cubicBezTo>
                  <a:cubicBezTo>
                    <a:pt x="274" y="403"/>
                    <a:pt x="266" y="371"/>
                    <a:pt x="243" y="356"/>
                  </a:cubicBezTo>
                  <a:lnTo>
                    <a:pt x="125" y="285"/>
                  </a:lnTo>
                  <a:lnTo>
                    <a:pt x="266" y="74"/>
                  </a:lnTo>
                  <a:cubicBezTo>
                    <a:pt x="282" y="50"/>
                    <a:pt x="274" y="19"/>
                    <a:pt x="251" y="11"/>
                  </a:cubicBezTo>
                  <a:cubicBezTo>
                    <a:pt x="240" y="4"/>
                    <a:pt x="229" y="0"/>
                    <a:pt x="220"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88;p57"/>
            <p:cNvSpPr/>
            <p:nvPr/>
          </p:nvSpPr>
          <p:spPr>
            <a:xfrm rot="20623763">
              <a:off x="10629645" y="2335098"/>
              <a:ext cx="109382" cy="41061"/>
            </a:xfrm>
            <a:custGeom>
              <a:avLst/>
              <a:gdLst/>
              <a:ahLst/>
              <a:cxnLst/>
              <a:rect l="l" t="t" r="r" b="b"/>
              <a:pathLst>
                <a:path w="642" h="241" extrusionOk="0">
                  <a:moveTo>
                    <a:pt x="343" y="1"/>
                  </a:moveTo>
                  <a:cubicBezTo>
                    <a:pt x="333" y="1"/>
                    <a:pt x="323" y="1"/>
                    <a:pt x="313" y="2"/>
                  </a:cubicBezTo>
                  <a:cubicBezTo>
                    <a:pt x="180" y="10"/>
                    <a:pt x="79" y="72"/>
                    <a:pt x="39" y="127"/>
                  </a:cubicBezTo>
                  <a:cubicBezTo>
                    <a:pt x="0" y="182"/>
                    <a:pt x="16" y="221"/>
                    <a:pt x="55" y="237"/>
                  </a:cubicBezTo>
                  <a:cubicBezTo>
                    <a:pt x="68" y="239"/>
                    <a:pt x="82" y="240"/>
                    <a:pt x="97" y="240"/>
                  </a:cubicBezTo>
                  <a:cubicBezTo>
                    <a:pt x="126" y="240"/>
                    <a:pt x="157" y="237"/>
                    <a:pt x="188" y="237"/>
                  </a:cubicBezTo>
                  <a:cubicBezTo>
                    <a:pt x="235" y="229"/>
                    <a:pt x="282" y="229"/>
                    <a:pt x="321" y="221"/>
                  </a:cubicBezTo>
                  <a:lnTo>
                    <a:pt x="462" y="221"/>
                  </a:lnTo>
                  <a:cubicBezTo>
                    <a:pt x="509" y="221"/>
                    <a:pt x="556" y="221"/>
                    <a:pt x="587" y="205"/>
                  </a:cubicBezTo>
                  <a:cubicBezTo>
                    <a:pt x="626" y="182"/>
                    <a:pt x="642" y="143"/>
                    <a:pt x="595" y="88"/>
                  </a:cubicBezTo>
                  <a:cubicBezTo>
                    <a:pt x="559" y="44"/>
                    <a:pt x="462" y="1"/>
                    <a:pt x="343"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89;p57"/>
            <p:cNvSpPr/>
            <p:nvPr/>
          </p:nvSpPr>
          <p:spPr>
            <a:xfrm rot="537092">
              <a:off x="10883591" y="2337391"/>
              <a:ext cx="112108" cy="45831"/>
            </a:xfrm>
            <a:custGeom>
              <a:avLst/>
              <a:gdLst/>
              <a:ahLst/>
              <a:cxnLst/>
              <a:rect l="l" t="t" r="r" b="b"/>
              <a:pathLst>
                <a:path w="658" h="269" extrusionOk="0">
                  <a:moveTo>
                    <a:pt x="277" y="1"/>
                  </a:moveTo>
                  <a:cubicBezTo>
                    <a:pt x="171" y="1"/>
                    <a:pt x="85" y="39"/>
                    <a:pt x="47" y="77"/>
                  </a:cubicBezTo>
                  <a:cubicBezTo>
                    <a:pt x="0" y="132"/>
                    <a:pt x="8" y="179"/>
                    <a:pt x="47" y="195"/>
                  </a:cubicBezTo>
                  <a:cubicBezTo>
                    <a:pt x="78" y="218"/>
                    <a:pt x="133" y="218"/>
                    <a:pt x="180" y="226"/>
                  </a:cubicBezTo>
                  <a:cubicBezTo>
                    <a:pt x="227" y="226"/>
                    <a:pt x="282" y="226"/>
                    <a:pt x="321" y="234"/>
                  </a:cubicBezTo>
                  <a:cubicBezTo>
                    <a:pt x="360" y="242"/>
                    <a:pt x="415" y="250"/>
                    <a:pt x="462" y="257"/>
                  </a:cubicBezTo>
                  <a:cubicBezTo>
                    <a:pt x="495" y="263"/>
                    <a:pt x="528" y="268"/>
                    <a:pt x="561" y="268"/>
                  </a:cubicBezTo>
                  <a:cubicBezTo>
                    <a:pt x="575" y="268"/>
                    <a:pt x="589" y="268"/>
                    <a:pt x="603" y="265"/>
                  </a:cubicBezTo>
                  <a:cubicBezTo>
                    <a:pt x="642" y="250"/>
                    <a:pt x="657" y="210"/>
                    <a:pt x="626" y="148"/>
                  </a:cubicBezTo>
                  <a:cubicBezTo>
                    <a:pt x="595" y="93"/>
                    <a:pt x="493" y="23"/>
                    <a:pt x="352" y="7"/>
                  </a:cubicBezTo>
                  <a:cubicBezTo>
                    <a:pt x="326" y="3"/>
                    <a:pt x="301" y="1"/>
                    <a:pt x="27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90;p57"/>
            <p:cNvSpPr/>
            <p:nvPr/>
          </p:nvSpPr>
          <p:spPr>
            <a:xfrm>
              <a:off x="10672239" y="2448570"/>
              <a:ext cx="44128" cy="43105"/>
            </a:xfrm>
            <a:custGeom>
              <a:avLst/>
              <a:gdLst/>
              <a:ahLst/>
              <a:cxnLst/>
              <a:rect l="l" t="t" r="r" b="b"/>
              <a:pathLst>
                <a:path w="259" h="253" extrusionOk="0">
                  <a:moveTo>
                    <a:pt x="120" y="0"/>
                  </a:moveTo>
                  <a:cubicBezTo>
                    <a:pt x="57" y="0"/>
                    <a:pt x="8" y="52"/>
                    <a:pt x="1" y="118"/>
                  </a:cubicBezTo>
                  <a:cubicBezTo>
                    <a:pt x="1" y="189"/>
                    <a:pt x="56" y="251"/>
                    <a:pt x="126" y="251"/>
                  </a:cubicBezTo>
                  <a:cubicBezTo>
                    <a:pt x="130" y="252"/>
                    <a:pt x="135" y="252"/>
                    <a:pt x="139" y="252"/>
                  </a:cubicBezTo>
                  <a:cubicBezTo>
                    <a:pt x="204" y="252"/>
                    <a:pt x="259" y="200"/>
                    <a:pt x="259" y="134"/>
                  </a:cubicBezTo>
                  <a:cubicBezTo>
                    <a:pt x="259" y="64"/>
                    <a:pt x="204" y="1"/>
                    <a:pt x="134" y="1"/>
                  </a:cubicBezTo>
                  <a:cubicBezTo>
                    <a:pt x="129" y="0"/>
                    <a:pt x="125" y="0"/>
                    <a:pt x="120"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91;p57"/>
            <p:cNvSpPr/>
            <p:nvPr/>
          </p:nvSpPr>
          <p:spPr>
            <a:xfrm>
              <a:off x="10786903" y="2416709"/>
              <a:ext cx="60143" cy="116027"/>
            </a:xfrm>
            <a:custGeom>
              <a:avLst/>
              <a:gdLst/>
              <a:ahLst/>
              <a:cxnLst/>
              <a:rect l="l" t="t" r="r" b="b"/>
              <a:pathLst>
                <a:path w="353" h="681" extrusionOk="0">
                  <a:moveTo>
                    <a:pt x="181" y="0"/>
                  </a:moveTo>
                  <a:cubicBezTo>
                    <a:pt x="157" y="8"/>
                    <a:pt x="141" y="31"/>
                    <a:pt x="149" y="55"/>
                  </a:cubicBezTo>
                  <a:lnTo>
                    <a:pt x="259" y="532"/>
                  </a:lnTo>
                  <a:cubicBezTo>
                    <a:pt x="247" y="551"/>
                    <a:pt x="215" y="589"/>
                    <a:pt x="137" y="589"/>
                  </a:cubicBezTo>
                  <a:cubicBezTo>
                    <a:pt x="116" y="589"/>
                    <a:pt x="92" y="586"/>
                    <a:pt x="63" y="579"/>
                  </a:cubicBezTo>
                  <a:cubicBezTo>
                    <a:pt x="59" y="578"/>
                    <a:pt x="55" y="577"/>
                    <a:pt x="51" y="577"/>
                  </a:cubicBezTo>
                  <a:cubicBezTo>
                    <a:pt x="32" y="577"/>
                    <a:pt x="15" y="591"/>
                    <a:pt x="8" y="610"/>
                  </a:cubicBezTo>
                  <a:cubicBezTo>
                    <a:pt x="1" y="634"/>
                    <a:pt x="16" y="657"/>
                    <a:pt x="40" y="665"/>
                  </a:cubicBezTo>
                  <a:cubicBezTo>
                    <a:pt x="79" y="681"/>
                    <a:pt x="118" y="681"/>
                    <a:pt x="141" y="681"/>
                  </a:cubicBezTo>
                  <a:cubicBezTo>
                    <a:pt x="259" y="681"/>
                    <a:pt x="314" y="618"/>
                    <a:pt x="337" y="587"/>
                  </a:cubicBezTo>
                  <a:cubicBezTo>
                    <a:pt x="353" y="563"/>
                    <a:pt x="353" y="540"/>
                    <a:pt x="345" y="517"/>
                  </a:cubicBezTo>
                  <a:lnTo>
                    <a:pt x="243" y="39"/>
                  </a:lnTo>
                  <a:cubicBezTo>
                    <a:pt x="235" y="16"/>
                    <a:pt x="212" y="0"/>
                    <a:pt x="181"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roup 47"/>
            <p:cNvGrpSpPr/>
            <p:nvPr/>
          </p:nvGrpSpPr>
          <p:grpSpPr>
            <a:xfrm rot="17214954">
              <a:off x="9829792" y="2681536"/>
              <a:ext cx="671773" cy="843905"/>
              <a:chOff x="10559159" y="2382087"/>
              <a:chExt cx="552021" cy="878124"/>
            </a:xfrm>
          </p:grpSpPr>
          <p:sp>
            <p:nvSpPr>
              <p:cNvPr id="70" name="Google Shape;1998;p57"/>
              <p:cNvSpPr/>
              <p:nvPr/>
            </p:nvSpPr>
            <p:spPr>
              <a:xfrm>
                <a:off x="10559159" y="2382087"/>
                <a:ext cx="552021" cy="878124"/>
              </a:xfrm>
              <a:custGeom>
                <a:avLst/>
                <a:gdLst/>
                <a:ahLst/>
                <a:cxnLst/>
                <a:rect l="l" t="t" r="r" b="b"/>
                <a:pathLst>
                  <a:path w="3240" h="5154" extrusionOk="0">
                    <a:moveTo>
                      <a:pt x="892" y="1"/>
                    </a:moveTo>
                    <a:cubicBezTo>
                      <a:pt x="838" y="1"/>
                      <a:pt x="791" y="32"/>
                      <a:pt x="783" y="87"/>
                    </a:cubicBezTo>
                    <a:lnTo>
                      <a:pt x="759" y="345"/>
                    </a:lnTo>
                    <a:lnTo>
                      <a:pt x="775" y="165"/>
                    </a:lnTo>
                    <a:cubicBezTo>
                      <a:pt x="783" y="110"/>
                      <a:pt x="744" y="63"/>
                      <a:pt x="697" y="63"/>
                    </a:cubicBezTo>
                    <a:cubicBezTo>
                      <a:pt x="692" y="63"/>
                      <a:pt x="687" y="62"/>
                      <a:pt x="683" y="62"/>
                    </a:cubicBezTo>
                    <a:cubicBezTo>
                      <a:pt x="634" y="62"/>
                      <a:pt x="594" y="99"/>
                      <a:pt x="587" y="142"/>
                    </a:cubicBezTo>
                    <a:lnTo>
                      <a:pt x="517" y="799"/>
                    </a:lnTo>
                    <a:lnTo>
                      <a:pt x="580" y="212"/>
                    </a:lnTo>
                    <a:cubicBezTo>
                      <a:pt x="587" y="165"/>
                      <a:pt x="556" y="126"/>
                      <a:pt x="509" y="118"/>
                    </a:cubicBezTo>
                    <a:cubicBezTo>
                      <a:pt x="462" y="118"/>
                      <a:pt x="423" y="149"/>
                      <a:pt x="415" y="196"/>
                    </a:cubicBezTo>
                    <a:lnTo>
                      <a:pt x="353" y="783"/>
                    </a:lnTo>
                    <a:cubicBezTo>
                      <a:pt x="165" y="1214"/>
                      <a:pt x="321" y="1511"/>
                      <a:pt x="321" y="1511"/>
                    </a:cubicBezTo>
                    <a:cubicBezTo>
                      <a:pt x="329" y="1534"/>
                      <a:pt x="282" y="1644"/>
                      <a:pt x="274" y="1660"/>
                    </a:cubicBezTo>
                    <a:cubicBezTo>
                      <a:pt x="251" y="1754"/>
                      <a:pt x="227" y="1847"/>
                      <a:pt x="204" y="1941"/>
                    </a:cubicBezTo>
                    <a:cubicBezTo>
                      <a:pt x="157" y="2129"/>
                      <a:pt x="126" y="2325"/>
                      <a:pt x="102" y="2512"/>
                    </a:cubicBezTo>
                    <a:cubicBezTo>
                      <a:pt x="47" y="2990"/>
                      <a:pt x="1" y="3553"/>
                      <a:pt x="220" y="3999"/>
                    </a:cubicBezTo>
                    <a:cubicBezTo>
                      <a:pt x="290" y="4132"/>
                      <a:pt x="384" y="4265"/>
                      <a:pt x="493" y="4367"/>
                    </a:cubicBezTo>
                    <a:cubicBezTo>
                      <a:pt x="705" y="4570"/>
                      <a:pt x="932" y="4695"/>
                      <a:pt x="1143" y="4782"/>
                    </a:cubicBezTo>
                    <a:cubicBezTo>
                      <a:pt x="1362" y="4875"/>
                      <a:pt x="1550" y="4922"/>
                      <a:pt x="1706" y="4969"/>
                    </a:cubicBezTo>
                    <a:cubicBezTo>
                      <a:pt x="1855" y="5008"/>
                      <a:pt x="1972" y="5055"/>
                      <a:pt x="2043" y="5087"/>
                    </a:cubicBezTo>
                    <a:lnTo>
                      <a:pt x="2051" y="5087"/>
                    </a:lnTo>
                    <a:cubicBezTo>
                      <a:pt x="2152" y="5132"/>
                      <a:pt x="2257" y="5154"/>
                      <a:pt x="2362" y="5154"/>
                    </a:cubicBezTo>
                    <a:cubicBezTo>
                      <a:pt x="2653" y="5154"/>
                      <a:pt x="2933" y="4986"/>
                      <a:pt x="3060" y="4703"/>
                    </a:cubicBezTo>
                    <a:cubicBezTo>
                      <a:pt x="3240" y="4312"/>
                      <a:pt x="3068" y="3858"/>
                      <a:pt x="2676" y="3686"/>
                    </a:cubicBezTo>
                    <a:cubicBezTo>
                      <a:pt x="2434" y="3577"/>
                      <a:pt x="2215" y="3537"/>
                      <a:pt x="2027" y="3506"/>
                    </a:cubicBezTo>
                    <a:cubicBezTo>
                      <a:pt x="1784" y="3467"/>
                      <a:pt x="1432" y="3506"/>
                      <a:pt x="1237" y="3318"/>
                    </a:cubicBezTo>
                    <a:cubicBezTo>
                      <a:pt x="1166" y="3248"/>
                      <a:pt x="1135" y="3154"/>
                      <a:pt x="1104" y="3060"/>
                    </a:cubicBezTo>
                    <a:cubicBezTo>
                      <a:pt x="955" y="2567"/>
                      <a:pt x="986" y="2074"/>
                      <a:pt x="1057" y="1574"/>
                    </a:cubicBezTo>
                    <a:lnTo>
                      <a:pt x="1057" y="1574"/>
                    </a:lnTo>
                    <a:cubicBezTo>
                      <a:pt x="1057" y="1574"/>
                      <a:pt x="1058" y="1574"/>
                      <a:pt x="1060" y="1574"/>
                    </a:cubicBezTo>
                    <a:cubicBezTo>
                      <a:pt x="1078" y="1574"/>
                      <a:pt x="1157" y="1556"/>
                      <a:pt x="1260" y="1253"/>
                    </a:cubicBezTo>
                    <a:cubicBezTo>
                      <a:pt x="1385" y="908"/>
                      <a:pt x="1409" y="682"/>
                      <a:pt x="1284" y="658"/>
                    </a:cubicBezTo>
                    <a:cubicBezTo>
                      <a:pt x="1281" y="658"/>
                      <a:pt x="1277" y="657"/>
                      <a:pt x="1274" y="657"/>
                    </a:cubicBezTo>
                    <a:cubicBezTo>
                      <a:pt x="1216" y="657"/>
                      <a:pt x="1173" y="724"/>
                      <a:pt x="1143" y="783"/>
                    </a:cubicBezTo>
                    <a:cubicBezTo>
                      <a:pt x="1127" y="815"/>
                      <a:pt x="1104" y="830"/>
                      <a:pt x="1080" y="838"/>
                    </a:cubicBezTo>
                    <a:lnTo>
                      <a:pt x="1159" y="173"/>
                    </a:lnTo>
                    <a:cubicBezTo>
                      <a:pt x="1159" y="126"/>
                      <a:pt x="1127" y="79"/>
                      <a:pt x="1072" y="71"/>
                    </a:cubicBezTo>
                    <a:cubicBezTo>
                      <a:pt x="1068" y="71"/>
                      <a:pt x="1064" y="70"/>
                      <a:pt x="1060" y="70"/>
                    </a:cubicBezTo>
                    <a:cubicBezTo>
                      <a:pt x="1017" y="70"/>
                      <a:pt x="971" y="107"/>
                      <a:pt x="971" y="157"/>
                    </a:cubicBezTo>
                    <a:lnTo>
                      <a:pt x="971" y="110"/>
                    </a:lnTo>
                    <a:cubicBezTo>
                      <a:pt x="979" y="56"/>
                      <a:pt x="939" y="9"/>
                      <a:pt x="892"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01;p57"/>
              <p:cNvSpPr/>
              <p:nvPr/>
            </p:nvSpPr>
            <p:spPr>
              <a:xfrm>
                <a:off x="10644518" y="2408836"/>
                <a:ext cx="20104" cy="78714"/>
              </a:xfrm>
              <a:custGeom>
                <a:avLst/>
                <a:gdLst/>
                <a:ahLst/>
                <a:cxnLst/>
                <a:rect l="l" t="t" r="r" b="b"/>
                <a:pathLst>
                  <a:path w="118" h="462" extrusionOk="0">
                    <a:moveTo>
                      <a:pt x="86" y="0"/>
                    </a:moveTo>
                    <a:cubicBezTo>
                      <a:pt x="71" y="0"/>
                      <a:pt x="47" y="8"/>
                      <a:pt x="47" y="32"/>
                    </a:cubicBezTo>
                    <a:lnTo>
                      <a:pt x="8" y="423"/>
                    </a:lnTo>
                    <a:cubicBezTo>
                      <a:pt x="0" y="446"/>
                      <a:pt x="16" y="462"/>
                      <a:pt x="39" y="462"/>
                    </a:cubicBezTo>
                    <a:cubicBezTo>
                      <a:pt x="55" y="462"/>
                      <a:pt x="71" y="446"/>
                      <a:pt x="71" y="431"/>
                    </a:cubicBezTo>
                    <a:lnTo>
                      <a:pt x="118" y="39"/>
                    </a:lnTo>
                    <a:cubicBezTo>
                      <a:pt x="118" y="16"/>
                      <a:pt x="110" y="0"/>
                      <a:pt x="86" y="0"/>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02;p57"/>
              <p:cNvSpPr/>
              <p:nvPr/>
            </p:nvSpPr>
            <p:spPr>
              <a:xfrm>
                <a:off x="10696483" y="2519411"/>
                <a:ext cx="56224" cy="64232"/>
              </a:xfrm>
              <a:custGeom>
                <a:avLst/>
                <a:gdLst/>
                <a:ahLst/>
                <a:cxnLst/>
                <a:rect l="l" t="t" r="r" b="b"/>
                <a:pathLst>
                  <a:path w="330" h="377" extrusionOk="0">
                    <a:moveTo>
                      <a:pt x="290" y="1"/>
                    </a:moveTo>
                    <a:cubicBezTo>
                      <a:pt x="282" y="1"/>
                      <a:pt x="8" y="32"/>
                      <a:pt x="0" y="337"/>
                    </a:cubicBezTo>
                    <a:cubicBezTo>
                      <a:pt x="0" y="361"/>
                      <a:pt x="16" y="376"/>
                      <a:pt x="40" y="376"/>
                    </a:cubicBezTo>
                    <a:cubicBezTo>
                      <a:pt x="55" y="376"/>
                      <a:pt x="71" y="361"/>
                      <a:pt x="71" y="345"/>
                    </a:cubicBezTo>
                    <a:cubicBezTo>
                      <a:pt x="79" y="95"/>
                      <a:pt x="282" y="71"/>
                      <a:pt x="298" y="71"/>
                    </a:cubicBezTo>
                    <a:cubicBezTo>
                      <a:pt x="313" y="71"/>
                      <a:pt x="329" y="48"/>
                      <a:pt x="329" y="32"/>
                    </a:cubicBezTo>
                    <a:cubicBezTo>
                      <a:pt x="321" y="9"/>
                      <a:pt x="306" y="1"/>
                      <a:pt x="290" y="1"/>
                    </a:cubicBez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2003;p57"/>
            <p:cNvSpPr/>
            <p:nvPr/>
          </p:nvSpPr>
          <p:spPr>
            <a:xfrm>
              <a:off x="10189989" y="2839588"/>
              <a:ext cx="1131512" cy="686309"/>
            </a:xfrm>
            <a:custGeom>
              <a:avLst/>
              <a:gdLst>
                <a:gd name="connsiteX0" fmla="*/ 6894 w 9998"/>
                <a:gd name="connsiteY0" fmla="*/ 30 h 10028"/>
                <a:gd name="connsiteX1" fmla="*/ 6720 w 9998"/>
                <a:gd name="connsiteY1" fmla="*/ 40 h 10028"/>
                <a:gd name="connsiteX2" fmla="*/ 3392 w 9998"/>
                <a:gd name="connsiteY2" fmla="*/ 40 h 10028"/>
                <a:gd name="connsiteX3" fmla="*/ 3117 w 9998"/>
                <a:gd name="connsiteY3" fmla="*/ 80 h 10028"/>
                <a:gd name="connsiteX4" fmla="*/ 3130 w 9998"/>
                <a:gd name="connsiteY4" fmla="*/ 60 h 10028"/>
                <a:gd name="connsiteX5" fmla="*/ 2797 w 9998"/>
                <a:gd name="connsiteY5" fmla="*/ 37 h 10028"/>
                <a:gd name="connsiteX6" fmla="*/ 251 w 9998"/>
                <a:gd name="connsiteY6" fmla="*/ 643 h 10028"/>
                <a:gd name="connsiteX7" fmla="*/ 0 w 9998"/>
                <a:gd name="connsiteY7" fmla="*/ 5131 h 10028"/>
                <a:gd name="connsiteX8" fmla="*/ 1815 w 9998"/>
                <a:gd name="connsiteY8" fmla="*/ 5774 h 10028"/>
                <a:gd name="connsiteX9" fmla="*/ 1815 w 9998"/>
                <a:gd name="connsiteY9" fmla="*/ 10028 h 10028"/>
                <a:gd name="connsiteX10" fmla="*/ 8146 w 9998"/>
                <a:gd name="connsiteY10" fmla="*/ 10028 h 10028"/>
                <a:gd name="connsiteX11" fmla="*/ 8146 w 9998"/>
                <a:gd name="connsiteY11" fmla="*/ 5754 h 10028"/>
                <a:gd name="connsiteX12" fmla="*/ 9998 w 9998"/>
                <a:gd name="connsiteY12" fmla="*/ 2839 h 10028"/>
                <a:gd name="connsiteX13" fmla="*/ 6894 w 9998"/>
                <a:gd name="connsiteY13" fmla="*/ 30 h 10028"/>
                <a:gd name="connsiteX0" fmla="*/ 7518 w 10623"/>
                <a:gd name="connsiteY0" fmla="*/ 30 h 10000"/>
                <a:gd name="connsiteX1" fmla="*/ 7344 w 10623"/>
                <a:gd name="connsiteY1" fmla="*/ 40 h 10000"/>
                <a:gd name="connsiteX2" fmla="*/ 4016 w 10623"/>
                <a:gd name="connsiteY2" fmla="*/ 40 h 10000"/>
                <a:gd name="connsiteX3" fmla="*/ 3741 w 10623"/>
                <a:gd name="connsiteY3" fmla="*/ 80 h 10000"/>
                <a:gd name="connsiteX4" fmla="*/ 3754 w 10623"/>
                <a:gd name="connsiteY4" fmla="*/ 60 h 10000"/>
                <a:gd name="connsiteX5" fmla="*/ 3421 w 10623"/>
                <a:gd name="connsiteY5" fmla="*/ 37 h 10000"/>
                <a:gd name="connsiteX6" fmla="*/ 874 w 10623"/>
                <a:gd name="connsiteY6" fmla="*/ 641 h 10000"/>
                <a:gd name="connsiteX7" fmla="*/ 0 w 10623"/>
                <a:gd name="connsiteY7" fmla="*/ 4842 h 10000"/>
                <a:gd name="connsiteX8" fmla="*/ 2438 w 10623"/>
                <a:gd name="connsiteY8" fmla="*/ 5758 h 10000"/>
                <a:gd name="connsiteX9" fmla="*/ 2438 w 10623"/>
                <a:gd name="connsiteY9" fmla="*/ 10000 h 10000"/>
                <a:gd name="connsiteX10" fmla="*/ 8771 w 10623"/>
                <a:gd name="connsiteY10" fmla="*/ 10000 h 10000"/>
                <a:gd name="connsiteX11" fmla="*/ 8771 w 10623"/>
                <a:gd name="connsiteY11" fmla="*/ 5738 h 10000"/>
                <a:gd name="connsiteX12" fmla="*/ 10623 w 10623"/>
                <a:gd name="connsiteY12" fmla="*/ 2831 h 10000"/>
                <a:gd name="connsiteX13" fmla="*/ 7518 w 10623"/>
                <a:gd name="connsiteY13" fmla="*/ 30 h 10000"/>
                <a:gd name="connsiteX0" fmla="*/ 7518 w 10623"/>
                <a:gd name="connsiteY0" fmla="*/ 341 h 10311"/>
                <a:gd name="connsiteX1" fmla="*/ 7344 w 10623"/>
                <a:gd name="connsiteY1" fmla="*/ 351 h 10311"/>
                <a:gd name="connsiteX2" fmla="*/ 4016 w 10623"/>
                <a:gd name="connsiteY2" fmla="*/ 351 h 10311"/>
                <a:gd name="connsiteX3" fmla="*/ 3741 w 10623"/>
                <a:gd name="connsiteY3" fmla="*/ 391 h 10311"/>
                <a:gd name="connsiteX4" fmla="*/ 3754 w 10623"/>
                <a:gd name="connsiteY4" fmla="*/ 371 h 10311"/>
                <a:gd name="connsiteX5" fmla="*/ 3421 w 10623"/>
                <a:gd name="connsiteY5" fmla="*/ 348 h 10311"/>
                <a:gd name="connsiteX6" fmla="*/ 0 w 10623"/>
                <a:gd name="connsiteY6" fmla="*/ 5153 h 10311"/>
                <a:gd name="connsiteX7" fmla="*/ 2438 w 10623"/>
                <a:gd name="connsiteY7" fmla="*/ 6069 h 10311"/>
                <a:gd name="connsiteX8" fmla="*/ 2438 w 10623"/>
                <a:gd name="connsiteY8" fmla="*/ 10311 h 10311"/>
                <a:gd name="connsiteX9" fmla="*/ 8771 w 10623"/>
                <a:gd name="connsiteY9" fmla="*/ 10311 h 10311"/>
                <a:gd name="connsiteX10" fmla="*/ 8771 w 10623"/>
                <a:gd name="connsiteY10" fmla="*/ 6049 h 10311"/>
                <a:gd name="connsiteX11" fmla="*/ 10623 w 10623"/>
                <a:gd name="connsiteY11" fmla="*/ 3142 h 10311"/>
                <a:gd name="connsiteX12" fmla="*/ 7518 w 10623"/>
                <a:gd name="connsiteY12" fmla="*/ 341 h 10311"/>
                <a:gd name="connsiteX0" fmla="*/ 7518 w 10623"/>
                <a:gd name="connsiteY0" fmla="*/ 341 h 10311"/>
                <a:gd name="connsiteX1" fmla="*/ 7344 w 10623"/>
                <a:gd name="connsiteY1" fmla="*/ 351 h 10311"/>
                <a:gd name="connsiteX2" fmla="*/ 4016 w 10623"/>
                <a:gd name="connsiteY2" fmla="*/ 351 h 10311"/>
                <a:gd name="connsiteX3" fmla="*/ 3741 w 10623"/>
                <a:gd name="connsiteY3" fmla="*/ 391 h 10311"/>
                <a:gd name="connsiteX4" fmla="*/ 3754 w 10623"/>
                <a:gd name="connsiteY4" fmla="*/ 371 h 10311"/>
                <a:gd name="connsiteX5" fmla="*/ 3421 w 10623"/>
                <a:gd name="connsiteY5" fmla="*/ 348 h 10311"/>
                <a:gd name="connsiteX6" fmla="*/ 0 w 10623"/>
                <a:gd name="connsiteY6" fmla="*/ 5153 h 10311"/>
                <a:gd name="connsiteX7" fmla="*/ 2438 w 10623"/>
                <a:gd name="connsiteY7" fmla="*/ 6069 h 10311"/>
                <a:gd name="connsiteX8" fmla="*/ 2438 w 10623"/>
                <a:gd name="connsiteY8" fmla="*/ 10311 h 10311"/>
                <a:gd name="connsiteX9" fmla="*/ 8771 w 10623"/>
                <a:gd name="connsiteY9" fmla="*/ 10311 h 10311"/>
                <a:gd name="connsiteX10" fmla="*/ 8771 w 10623"/>
                <a:gd name="connsiteY10" fmla="*/ 6049 h 10311"/>
                <a:gd name="connsiteX11" fmla="*/ 10623 w 10623"/>
                <a:gd name="connsiteY11" fmla="*/ 3142 h 10311"/>
                <a:gd name="connsiteX12" fmla="*/ 7518 w 10623"/>
                <a:gd name="connsiteY12" fmla="*/ 341 h 10311"/>
                <a:gd name="connsiteX0" fmla="*/ 7518 w 10623"/>
                <a:gd name="connsiteY0" fmla="*/ 336 h 10306"/>
                <a:gd name="connsiteX1" fmla="*/ 7344 w 10623"/>
                <a:gd name="connsiteY1" fmla="*/ 346 h 10306"/>
                <a:gd name="connsiteX2" fmla="*/ 4016 w 10623"/>
                <a:gd name="connsiteY2" fmla="*/ 346 h 10306"/>
                <a:gd name="connsiteX3" fmla="*/ 3741 w 10623"/>
                <a:gd name="connsiteY3" fmla="*/ 386 h 10306"/>
                <a:gd name="connsiteX4" fmla="*/ 3421 w 10623"/>
                <a:gd name="connsiteY4" fmla="*/ 343 h 10306"/>
                <a:gd name="connsiteX5" fmla="*/ 0 w 10623"/>
                <a:gd name="connsiteY5" fmla="*/ 5148 h 10306"/>
                <a:gd name="connsiteX6" fmla="*/ 2438 w 10623"/>
                <a:gd name="connsiteY6" fmla="*/ 6064 h 10306"/>
                <a:gd name="connsiteX7" fmla="*/ 2438 w 10623"/>
                <a:gd name="connsiteY7" fmla="*/ 10306 h 10306"/>
                <a:gd name="connsiteX8" fmla="*/ 8771 w 10623"/>
                <a:gd name="connsiteY8" fmla="*/ 10306 h 10306"/>
                <a:gd name="connsiteX9" fmla="*/ 8771 w 10623"/>
                <a:gd name="connsiteY9" fmla="*/ 6044 h 10306"/>
                <a:gd name="connsiteX10" fmla="*/ 10623 w 10623"/>
                <a:gd name="connsiteY10" fmla="*/ 3137 h 10306"/>
                <a:gd name="connsiteX11" fmla="*/ 7518 w 10623"/>
                <a:gd name="connsiteY11" fmla="*/ 336 h 10306"/>
                <a:gd name="connsiteX0" fmla="*/ 7518 w 10623"/>
                <a:gd name="connsiteY0" fmla="*/ 347 h 10317"/>
                <a:gd name="connsiteX1" fmla="*/ 7344 w 10623"/>
                <a:gd name="connsiteY1" fmla="*/ 357 h 10317"/>
                <a:gd name="connsiteX2" fmla="*/ 4016 w 10623"/>
                <a:gd name="connsiteY2" fmla="*/ 357 h 10317"/>
                <a:gd name="connsiteX3" fmla="*/ 3421 w 10623"/>
                <a:gd name="connsiteY3" fmla="*/ 354 h 10317"/>
                <a:gd name="connsiteX4" fmla="*/ 0 w 10623"/>
                <a:gd name="connsiteY4" fmla="*/ 5159 h 10317"/>
                <a:gd name="connsiteX5" fmla="*/ 2438 w 10623"/>
                <a:gd name="connsiteY5" fmla="*/ 6075 h 10317"/>
                <a:gd name="connsiteX6" fmla="*/ 2438 w 10623"/>
                <a:gd name="connsiteY6" fmla="*/ 10317 h 10317"/>
                <a:gd name="connsiteX7" fmla="*/ 8771 w 10623"/>
                <a:gd name="connsiteY7" fmla="*/ 10317 h 10317"/>
                <a:gd name="connsiteX8" fmla="*/ 8771 w 10623"/>
                <a:gd name="connsiteY8" fmla="*/ 6055 h 10317"/>
                <a:gd name="connsiteX9" fmla="*/ 10623 w 10623"/>
                <a:gd name="connsiteY9" fmla="*/ 3148 h 10317"/>
                <a:gd name="connsiteX10" fmla="*/ 7518 w 10623"/>
                <a:gd name="connsiteY10" fmla="*/ 347 h 10317"/>
                <a:gd name="connsiteX0" fmla="*/ 7518 w 10623"/>
                <a:gd name="connsiteY0" fmla="*/ 0 h 9970"/>
                <a:gd name="connsiteX1" fmla="*/ 7344 w 10623"/>
                <a:gd name="connsiteY1" fmla="*/ 10 h 9970"/>
                <a:gd name="connsiteX2" fmla="*/ 4016 w 10623"/>
                <a:gd name="connsiteY2" fmla="*/ 10 h 9970"/>
                <a:gd name="connsiteX3" fmla="*/ 0 w 10623"/>
                <a:gd name="connsiteY3" fmla="*/ 4812 h 9970"/>
                <a:gd name="connsiteX4" fmla="*/ 2438 w 10623"/>
                <a:gd name="connsiteY4" fmla="*/ 5728 h 9970"/>
                <a:gd name="connsiteX5" fmla="*/ 2438 w 10623"/>
                <a:gd name="connsiteY5" fmla="*/ 9970 h 9970"/>
                <a:gd name="connsiteX6" fmla="*/ 8771 w 10623"/>
                <a:gd name="connsiteY6" fmla="*/ 9970 h 9970"/>
                <a:gd name="connsiteX7" fmla="*/ 8771 w 10623"/>
                <a:gd name="connsiteY7" fmla="*/ 5708 h 9970"/>
                <a:gd name="connsiteX8" fmla="*/ 10623 w 10623"/>
                <a:gd name="connsiteY8" fmla="*/ 2801 h 9970"/>
                <a:gd name="connsiteX9" fmla="*/ 7518 w 10623"/>
                <a:gd name="connsiteY9" fmla="*/ 0 h 9970"/>
                <a:gd name="connsiteX0" fmla="*/ 7077 w 10000"/>
                <a:gd name="connsiteY0" fmla="*/ 5 h 10005"/>
                <a:gd name="connsiteX1" fmla="*/ 6913 w 10000"/>
                <a:gd name="connsiteY1" fmla="*/ 15 h 10005"/>
                <a:gd name="connsiteX2" fmla="*/ 3780 w 10000"/>
                <a:gd name="connsiteY2" fmla="*/ 15 h 10005"/>
                <a:gd name="connsiteX3" fmla="*/ 0 w 10000"/>
                <a:gd name="connsiteY3" fmla="*/ 4831 h 10005"/>
                <a:gd name="connsiteX4" fmla="*/ 2295 w 10000"/>
                <a:gd name="connsiteY4" fmla="*/ 5750 h 10005"/>
                <a:gd name="connsiteX5" fmla="*/ 2295 w 10000"/>
                <a:gd name="connsiteY5" fmla="*/ 10005 h 10005"/>
                <a:gd name="connsiteX6" fmla="*/ 8257 w 10000"/>
                <a:gd name="connsiteY6" fmla="*/ 10005 h 10005"/>
                <a:gd name="connsiteX7" fmla="*/ 8257 w 10000"/>
                <a:gd name="connsiteY7" fmla="*/ 5730 h 10005"/>
                <a:gd name="connsiteX8" fmla="*/ 10000 w 10000"/>
                <a:gd name="connsiteY8" fmla="*/ 2814 h 10005"/>
                <a:gd name="connsiteX9" fmla="*/ 7077 w 10000"/>
                <a:gd name="connsiteY9" fmla="*/ 5 h 1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5" extrusionOk="0">
                  <a:moveTo>
                    <a:pt x="7077" y="5"/>
                  </a:moveTo>
                  <a:cubicBezTo>
                    <a:pt x="7014" y="5"/>
                    <a:pt x="6960" y="10"/>
                    <a:pt x="6913" y="15"/>
                  </a:cubicBezTo>
                  <a:lnTo>
                    <a:pt x="3780" y="15"/>
                  </a:lnTo>
                  <a:cubicBezTo>
                    <a:pt x="199" y="-288"/>
                    <a:pt x="248" y="3876"/>
                    <a:pt x="0" y="4831"/>
                  </a:cubicBezTo>
                  <a:lnTo>
                    <a:pt x="2295" y="5750"/>
                  </a:lnTo>
                  <a:lnTo>
                    <a:pt x="2295" y="10005"/>
                  </a:lnTo>
                  <a:lnTo>
                    <a:pt x="8257" y="10005"/>
                  </a:lnTo>
                  <a:lnTo>
                    <a:pt x="8257" y="5730"/>
                  </a:lnTo>
                  <a:lnTo>
                    <a:pt x="10000" y="2814"/>
                  </a:lnTo>
                  <a:cubicBezTo>
                    <a:pt x="8817" y="338"/>
                    <a:pt x="7632" y="5"/>
                    <a:pt x="7077" y="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004;p57"/>
            <p:cNvSpPr/>
            <p:nvPr/>
          </p:nvSpPr>
          <p:spPr>
            <a:xfrm>
              <a:off x="10441719" y="2840607"/>
              <a:ext cx="709279" cy="1054634"/>
            </a:xfrm>
            <a:custGeom>
              <a:avLst/>
              <a:gdLst/>
              <a:ahLst/>
              <a:cxnLst/>
              <a:rect l="l" t="t" r="r" b="b"/>
              <a:pathLst>
                <a:path w="4163" h="6190" extrusionOk="0">
                  <a:moveTo>
                    <a:pt x="790" y="0"/>
                  </a:moveTo>
                  <a:lnTo>
                    <a:pt x="798" y="1409"/>
                  </a:lnTo>
                  <a:lnTo>
                    <a:pt x="47" y="1409"/>
                  </a:lnTo>
                  <a:lnTo>
                    <a:pt x="47" y="1769"/>
                  </a:lnTo>
                  <a:lnTo>
                    <a:pt x="47" y="4022"/>
                  </a:lnTo>
                  <a:lnTo>
                    <a:pt x="0" y="6189"/>
                  </a:lnTo>
                  <a:lnTo>
                    <a:pt x="1988" y="6189"/>
                  </a:lnTo>
                  <a:lnTo>
                    <a:pt x="1988" y="5352"/>
                  </a:lnTo>
                  <a:lnTo>
                    <a:pt x="2113" y="5352"/>
                  </a:lnTo>
                  <a:lnTo>
                    <a:pt x="2136" y="6189"/>
                  </a:lnTo>
                  <a:lnTo>
                    <a:pt x="4163" y="6189"/>
                  </a:lnTo>
                  <a:lnTo>
                    <a:pt x="4014" y="4022"/>
                  </a:lnTo>
                  <a:lnTo>
                    <a:pt x="4006" y="4022"/>
                  </a:lnTo>
                  <a:lnTo>
                    <a:pt x="4006" y="1769"/>
                  </a:lnTo>
                  <a:lnTo>
                    <a:pt x="4006" y="1409"/>
                  </a:lnTo>
                  <a:lnTo>
                    <a:pt x="3255" y="1409"/>
                  </a:lnTo>
                  <a:lnTo>
                    <a:pt x="3255" y="0"/>
                  </a:lnTo>
                  <a:lnTo>
                    <a:pt x="2825" y="0"/>
                  </a:lnTo>
                  <a:lnTo>
                    <a:pt x="2825" y="1323"/>
                  </a:lnTo>
                  <a:lnTo>
                    <a:pt x="1229" y="1323"/>
                  </a:lnTo>
                  <a:lnTo>
                    <a:pt x="12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005;p57"/>
            <p:cNvSpPr/>
            <p:nvPr/>
          </p:nvSpPr>
          <p:spPr>
            <a:xfrm>
              <a:off x="10577680" y="2941811"/>
              <a:ext cx="73432" cy="50943"/>
            </a:xfrm>
            <a:custGeom>
              <a:avLst/>
              <a:gdLst/>
              <a:ahLst/>
              <a:cxnLst/>
              <a:rect l="l" t="t" r="r" b="b"/>
              <a:pathLst>
                <a:path w="431" h="299" extrusionOk="0">
                  <a:moveTo>
                    <a:pt x="0" y="1"/>
                  </a:moveTo>
                  <a:lnTo>
                    <a:pt x="0" y="298"/>
                  </a:lnTo>
                  <a:lnTo>
                    <a:pt x="431" y="298"/>
                  </a:lnTo>
                  <a:lnTo>
                    <a:pt x="4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006;p57"/>
            <p:cNvSpPr/>
            <p:nvPr/>
          </p:nvSpPr>
          <p:spPr>
            <a:xfrm>
              <a:off x="10922863" y="2943174"/>
              <a:ext cx="73603" cy="50943"/>
            </a:xfrm>
            <a:custGeom>
              <a:avLst/>
              <a:gdLst/>
              <a:ahLst/>
              <a:cxnLst/>
              <a:rect l="l" t="t" r="r" b="b"/>
              <a:pathLst>
                <a:path w="432" h="299" extrusionOk="0">
                  <a:moveTo>
                    <a:pt x="1" y="1"/>
                  </a:moveTo>
                  <a:lnTo>
                    <a:pt x="1" y="298"/>
                  </a:lnTo>
                  <a:lnTo>
                    <a:pt x="431" y="298"/>
                  </a:lnTo>
                  <a:lnTo>
                    <a:pt x="4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007;p57"/>
            <p:cNvSpPr/>
            <p:nvPr/>
          </p:nvSpPr>
          <p:spPr>
            <a:xfrm>
              <a:off x="10594888" y="3181873"/>
              <a:ext cx="389481" cy="248069"/>
            </a:xfrm>
            <a:custGeom>
              <a:avLst/>
              <a:gdLst/>
              <a:ahLst/>
              <a:cxnLst/>
              <a:rect l="l" t="t" r="r" b="b"/>
              <a:pathLst>
                <a:path w="2286" h="1456" extrusionOk="0">
                  <a:moveTo>
                    <a:pt x="2192" y="94"/>
                  </a:moveTo>
                  <a:lnTo>
                    <a:pt x="2192" y="1362"/>
                  </a:lnTo>
                  <a:lnTo>
                    <a:pt x="95" y="1362"/>
                  </a:lnTo>
                  <a:lnTo>
                    <a:pt x="95" y="94"/>
                  </a:lnTo>
                  <a:close/>
                  <a:moveTo>
                    <a:pt x="1" y="0"/>
                  </a:moveTo>
                  <a:lnTo>
                    <a:pt x="1" y="1456"/>
                  </a:lnTo>
                  <a:lnTo>
                    <a:pt x="2286" y="1456"/>
                  </a:lnTo>
                  <a:lnTo>
                    <a:pt x="2286" y="0"/>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08;p57"/>
            <p:cNvSpPr/>
            <p:nvPr/>
          </p:nvSpPr>
          <p:spPr>
            <a:xfrm>
              <a:off x="10427067" y="3895071"/>
              <a:ext cx="353362" cy="85529"/>
            </a:xfrm>
            <a:custGeom>
              <a:avLst/>
              <a:gdLst/>
              <a:ahLst/>
              <a:cxnLst/>
              <a:rect l="l" t="t" r="r" b="b"/>
              <a:pathLst>
                <a:path w="2074" h="502" extrusionOk="0">
                  <a:moveTo>
                    <a:pt x="0" y="0"/>
                  </a:moveTo>
                  <a:lnTo>
                    <a:pt x="0" y="501"/>
                  </a:lnTo>
                  <a:lnTo>
                    <a:pt x="2074" y="501"/>
                  </a:lnTo>
                  <a:lnTo>
                    <a:pt x="2074" y="0"/>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09;p57"/>
            <p:cNvSpPr/>
            <p:nvPr/>
          </p:nvSpPr>
          <p:spPr>
            <a:xfrm>
              <a:off x="10800192" y="3895071"/>
              <a:ext cx="353532" cy="85529"/>
            </a:xfrm>
            <a:custGeom>
              <a:avLst/>
              <a:gdLst/>
              <a:ahLst/>
              <a:cxnLst/>
              <a:rect l="l" t="t" r="r" b="b"/>
              <a:pathLst>
                <a:path w="2075" h="502" extrusionOk="0">
                  <a:moveTo>
                    <a:pt x="1" y="0"/>
                  </a:moveTo>
                  <a:lnTo>
                    <a:pt x="1" y="501"/>
                  </a:lnTo>
                  <a:lnTo>
                    <a:pt x="2074" y="501"/>
                  </a:lnTo>
                  <a:lnTo>
                    <a:pt x="2074" y="274"/>
                  </a:lnTo>
                  <a:lnTo>
                    <a:pt x="2074" y="0"/>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10;p57"/>
            <p:cNvSpPr/>
            <p:nvPr/>
          </p:nvSpPr>
          <p:spPr>
            <a:xfrm>
              <a:off x="10468298" y="3980430"/>
              <a:ext cx="282826" cy="407468"/>
            </a:xfrm>
            <a:custGeom>
              <a:avLst/>
              <a:gdLst/>
              <a:ahLst/>
              <a:cxnLst/>
              <a:rect l="l" t="t" r="r" b="b"/>
              <a:pathLst>
                <a:path w="1660" h="1581" extrusionOk="0">
                  <a:moveTo>
                    <a:pt x="1" y="0"/>
                  </a:moveTo>
                  <a:lnTo>
                    <a:pt x="188" y="1581"/>
                  </a:lnTo>
                  <a:lnTo>
                    <a:pt x="1659" y="1581"/>
                  </a:lnTo>
                  <a:lnTo>
                    <a:pt x="1659" y="0"/>
                  </a:ln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11;p57"/>
            <p:cNvSpPr/>
            <p:nvPr/>
          </p:nvSpPr>
          <p:spPr>
            <a:xfrm>
              <a:off x="10500329" y="4387898"/>
              <a:ext cx="250795" cy="164244"/>
            </a:xfrm>
            <a:custGeom>
              <a:avLst/>
              <a:gdLst/>
              <a:ahLst/>
              <a:cxnLst/>
              <a:rect l="l" t="t" r="r" b="b"/>
              <a:pathLst>
                <a:path w="1472" h="964" extrusionOk="0">
                  <a:moveTo>
                    <a:pt x="0" y="1"/>
                  </a:moveTo>
                  <a:lnTo>
                    <a:pt x="94" y="799"/>
                  </a:lnTo>
                  <a:cubicBezTo>
                    <a:pt x="133" y="760"/>
                    <a:pt x="188" y="736"/>
                    <a:pt x="243" y="736"/>
                  </a:cubicBezTo>
                  <a:cubicBezTo>
                    <a:pt x="360" y="736"/>
                    <a:pt x="462" y="838"/>
                    <a:pt x="462" y="955"/>
                  </a:cubicBezTo>
                  <a:lnTo>
                    <a:pt x="462" y="963"/>
                  </a:lnTo>
                  <a:lnTo>
                    <a:pt x="1471" y="963"/>
                  </a:lnTo>
                  <a:lnTo>
                    <a:pt x="14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12;p57"/>
            <p:cNvSpPr/>
            <p:nvPr/>
          </p:nvSpPr>
          <p:spPr>
            <a:xfrm>
              <a:off x="10419059" y="4513296"/>
              <a:ext cx="332064" cy="160154"/>
            </a:xfrm>
            <a:custGeom>
              <a:avLst/>
              <a:gdLst/>
              <a:ahLst/>
              <a:cxnLst/>
              <a:rect l="l" t="t" r="r" b="b"/>
              <a:pathLst>
                <a:path w="1949" h="940" extrusionOk="0">
                  <a:moveTo>
                    <a:pt x="720" y="0"/>
                  </a:moveTo>
                  <a:cubicBezTo>
                    <a:pt x="665" y="0"/>
                    <a:pt x="610" y="24"/>
                    <a:pt x="571" y="63"/>
                  </a:cubicBezTo>
                  <a:cubicBezTo>
                    <a:pt x="532" y="102"/>
                    <a:pt x="501" y="157"/>
                    <a:pt x="501" y="219"/>
                  </a:cubicBezTo>
                  <a:lnTo>
                    <a:pt x="501" y="227"/>
                  </a:lnTo>
                  <a:lnTo>
                    <a:pt x="493" y="227"/>
                  </a:lnTo>
                  <a:cubicBezTo>
                    <a:pt x="219" y="227"/>
                    <a:pt x="0" y="454"/>
                    <a:pt x="0" y="728"/>
                  </a:cubicBezTo>
                  <a:lnTo>
                    <a:pt x="0" y="783"/>
                  </a:lnTo>
                  <a:cubicBezTo>
                    <a:pt x="0" y="869"/>
                    <a:pt x="71" y="939"/>
                    <a:pt x="157" y="939"/>
                  </a:cubicBezTo>
                  <a:lnTo>
                    <a:pt x="1659" y="939"/>
                  </a:lnTo>
                  <a:cubicBezTo>
                    <a:pt x="1815" y="939"/>
                    <a:pt x="1948" y="814"/>
                    <a:pt x="1948" y="657"/>
                  </a:cubicBezTo>
                  <a:lnTo>
                    <a:pt x="1948" y="478"/>
                  </a:lnTo>
                  <a:lnTo>
                    <a:pt x="1948" y="305"/>
                  </a:lnTo>
                  <a:lnTo>
                    <a:pt x="1948" y="227"/>
                  </a:lnTo>
                  <a:lnTo>
                    <a:pt x="939" y="227"/>
                  </a:lnTo>
                  <a:lnTo>
                    <a:pt x="939" y="219"/>
                  </a:lnTo>
                  <a:cubicBezTo>
                    <a:pt x="939" y="102"/>
                    <a:pt x="837" y="0"/>
                    <a:pt x="7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13;p57"/>
            <p:cNvSpPr/>
            <p:nvPr/>
          </p:nvSpPr>
          <p:spPr>
            <a:xfrm>
              <a:off x="10829667" y="3980430"/>
              <a:ext cx="281292" cy="641486"/>
            </a:xfrm>
            <a:custGeom>
              <a:avLst/>
              <a:gdLst/>
              <a:ahLst/>
              <a:cxnLst/>
              <a:rect l="l" t="t" r="r" b="b"/>
              <a:pathLst>
                <a:path w="1651" h="2489" extrusionOk="0">
                  <a:moveTo>
                    <a:pt x="0" y="0"/>
                  </a:moveTo>
                  <a:lnTo>
                    <a:pt x="0" y="1581"/>
                  </a:lnTo>
                  <a:lnTo>
                    <a:pt x="1455" y="1581"/>
                  </a:lnTo>
                  <a:lnTo>
                    <a:pt x="1354" y="2488"/>
                  </a:lnTo>
                  <a:lnTo>
                    <a:pt x="1651" y="0"/>
                  </a:ln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14;p57"/>
            <p:cNvSpPr/>
            <p:nvPr/>
          </p:nvSpPr>
          <p:spPr>
            <a:xfrm>
              <a:off x="10829667" y="4387898"/>
              <a:ext cx="248069" cy="164244"/>
            </a:xfrm>
            <a:custGeom>
              <a:avLst/>
              <a:gdLst/>
              <a:ahLst/>
              <a:cxnLst/>
              <a:rect l="l" t="t" r="r" b="b"/>
              <a:pathLst>
                <a:path w="1456" h="964" extrusionOk="0">
                  <a:moveTo>
                    <a:pt x="0" y="1"/>
                  </a:moveTo>
                  <a:lnTo>
                    <a:pt x="0" y="963"/>
                  </a:lnTo>
                  <a:lnTo>
                    <a:pt x="923" y="963"/>
                  </a:lnTo>
                  <a:lnTo>
                    <a:pt x="923" y="955"/>
                  </a:lnTo>
                  <a:cubicBezTo>
                    <a:pt x="923" y="838"/>
                    <a:pt x="1025" y="736"/>
                    <a:pt x="1142" y="736"/>
                  </a:cubicBezTo>
                  <a:cubicBezTo>
                    <a:pt x="1244" y="736"/>
                    <a:pt x="1330" y="814"/>
                    <a:pt x="1354" y="908"/>
                  </a:cubicBezTo>
                  <a:lnTo>
                    <a:pt x="14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15;p57"/>
            <p:cNvSpPr/>
            <p:nvPr/>
          </p:nvSpPr>
          <p:spPr>
            <a:xfrm>
              <a:off x="10829667" y="4513296"/>
              <a:ext cx="332064" cy="160154"/>
            </a:xfrm>
            <a:custGeom>
              <a:avLst/>
              <a:gdLst/>
              <a:ahLst/>
              <a:cxnLst/>
              <a:rect l="l" t="t" r="r" b="b"/>
              <a:pathLst>
                <a:path w="1949" h="940" extrusionOk="0">
                  <a:moveTo>
                    <a:pt x="1142" y="0"/>
                  </a:moveTo>
                  <a:cubicBezTo>
                    <a:pt x="1025" y="0"/>
                    <a:pt x="923" y="102"/>
                    <a:pt x="923" y="219"/>
                  </a:cubicBezTo>
                  <a:lnTo>
                    <a:pt x="923" y="227"/>
                  </a:lnTo>
                  <a:lnTo>
                    <a:pt x="0" y="227"/>
                  </a:lnTo>
                  <a:lnTo>
                    <a:pt x="0" y="305"/>
                  </a:lnTo>
                  <a:lnTo>
                    <a:pt x="0" y="478"/>
                  </a:lnTo>
                  <a:lnTo>
                    <a:pt x="0" y="657"/>
                  </a:lnTo>
                  <a:cubicBezTo>
                    <a:pt x="0" y="814"/>
                    <a:pt x="125" y="939"/>
                    <a:pt x="282" y="939"/>
                  </a:cubicBezTo>
                  <a:lnTo>
                    <a:pt x="1784" y="939"/>
                  </a:lnTo>
                  <a:cubicBezTo>
                    <a:pt x="1870" y="939"/>
                    <a:pt x="1948" y="869"/>
                    <a:pt x="1948" y="783"/>
                  </a:cubicBezTo>
                  <a:lnTo>
                    <a:pt x="1948" y="728"/>
                  </a:lnTo>
                  <a:cubicBezTo>
                    <a:pt x="1948" y="454"/>
                    <a:pt x="1721" y="227"/>
                    <a:pt x="1448" y="227"/>
                  </a:cubicBezTo>
                  <a:lnTo>
                    <a:pt x="1361" y="227"/>
                  </a:lnTo>
                  <a:lnTo>
                    <a:pt x="1361" y="219"/>
                  </a:lnTo>
                  <a:cubicBezTo>
                    <a:pt x="1361" y="204"/>
                    <a:pt x="1354" y="188"/>
                    <a:pt x="1354" y="172"/>
                  </a:cubicBezTo>
                  <a:cubicBezTo>
                    <a:pt x="1330" y="78"/>
                    <a:pt x="1244" y="0"/>
                    <a:pt x="1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roup 46"/>
            <p:cNvGrpSpPr/>
            <p:nvPr/>
          </p:nvGrpSpPr>
          <p:grpSpPr>
            <a:xfrm rot="414721">
              <a:off x="6604327" y="2503640"/>
              <a:ext cx="4736725" cy="2913792"/>
              <a:chOff x="6994495" y="2591153"/>
              <a:chExt cx="4736725" cy="2913792"/>
            </a:xfrm>
          </p:grpSpPr>
          <p:grpSp>
            <p:nvGrpSpPr>
              <p:cNvPr id="7" name="Group 6"/>
              <p:cNvGrpSpPr/>
              <p:nvPr/>
            </p:nvGrpSpPr>
            <p:grpSpPr>
              <a:xfrm rot="5558307">
                <a:off x="7398126" y="3696665"/>
                <a:ext cx="862017" cy="1669280"/>
                <a:chOff x="9259272" y="5893805"/>
                <a:chExt cx="670604" cy="1298612"/>
              </a:xfrm>
            </p:grpSpPr>
            <p:sp>
              <p:nvSpPr>
                <p:cNvPr id="109" name="Google Shape;2034;p57"/>
                <p:cNvSpPr/>
                <p:nvPr/>
              </p:nvSpPr>
              <p:spPr>
                <a:xfrm>
                  <a:off x="9555217" y="5893805"/>
                  <a:ext cx="374659" cy="1014764"/>
                </a:xfrm>
                <a:custGeom>
                  <a:avLst/>
                  <a:gdLst/>
                  <a:ahLst/>
                  <a:cxnLst/>
                  <a:rect l="l" t="t" r="r" b="b"/>
                  <a:pathLst>
                    <a:path w="2199" h="5956" extrusionOk="0">
                      <a:moveTo>
                        <a:pt x="180" y="1"/>
                      </a:moveTo>
                      <a:lnTo>
                        <a:pt x="0" y="5947"/>
                      </a:lnTo>
                      <a:lnTo>
                        <a:pt x="1417" y="5955"/>
                      </a:lnTo>
                      <a:lnTo>
                        <a:pt x="2199" y="1"/>
                      </a:ln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35;p57"/>
                <p:cNvSpPr/>
                <p:nvPr/>
              </p:nvSpPr>
              <p:spPr>
                <a:xfrm>
                  <a:off x="9259272" y="6907036"/>
                  <a:ext cx="537369" cy="273455"/>
                </a:xfrm>
                <a:custGeom>
                  <a:avLst/>
                  <a:gdLst/>
                  <a:ahLst/>
                  <a:cxnLst/>
                  <a:rect l="l" t="t" r="r" b="b"/>
                  <a:pathLst>
                    <a:path w="3154" h="1605" extrusionOk="0">
                      <a:moveTo>
                        <a:pt x="1628" y="0"/>
                      </a:moveTo>
                      <a:lnTo>
                        <a:pt x="1620" y="634"/>
                      </a:lnTo>
                      <a:lnTo>
                        <a:pt x="900" y="626"/>
                      </a:lnTo>
                      <a:cubicBezTo>
                        <a:pt x="407" y="626"/>
                        <a:pt x="0" y="1025"/>
                        <a:pt x="0" y="1518"/>
                      </a:cubicBezTo>
                      <a:lnTo>
                        <a:pt x="0" y="1589"/>
                      </a:lnTo>
                      <a:lnTo>
                        <a:pt x="1612" y="1596"/>
                      </a:lnTo>
                      <a:lnTo>
                        <a:pt x="2934" y="1604"/>
                      </a:lnTo>
                      <a:cubicBezTo>
                        <a:pt x="3052" y="1604"/>
                        <a:pt x="3146" y="1510"/>
                        <a:pt x="3146" y="1393"/>
                      </a:cubicBezTo>
                      <a:lnTo>
                        <a:pt x="3154" y="8"/>
                      </a:lnTo>
                      <a:lnTo>
                        <a:pt x="162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36;p57"/>
                <p:cNvSpPr/>
                <p:nvPr/>
              </p:nvSpPr>
              <p:spPr>
                <a:xfrm>
                  <a:off x="9259272" y="7149652"/>
                  <a:ext cx="536006" cy="42765"/>
                </a:xfrm>
                <a:custGeom>
                  <a:avLst/>
                  <a:gdLst/>
                  <a:ahLst/>
                  <a:cxnLst/>
                  <a:rect l="l" t="t" r="r" b="b"/>
                  <a:pathLst>
                    <a:path w="3146" h="251" extrusionOk="0">
                      <a:moveTo>
                        <a:pt x="0" y="0"/>
                      </a:moveTo>
                      <a:lnTo>
                        <a:pt x="0" y="235"/>
                      </a:lnTo>
                      <a:lnTo>
                        <a:pt x="3146" y="251"/>
                      </a:lnTo>
                      <a:lnTo>
                        <a:pt x="3146" y="1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37;p57"/>
                <p:cNvSpPr/>
                <p:nvPr/>
              </p:nvSpPr>
              <p:spPr>
                <a:xfrm>
                  <a:off x="9467132" y="6965645"/>
                  <a:ext cx="69514" cy="61506"/>
                </a:xfrm>
                <a:custGeom>
                  <a:avLst/>
                  <a:gdLst/>
                  <a:ahLst/>
                  <a:cxnLst/>
                  <a:rect l="l" t="t" r="r" b="b"/>
                  <a:pathLst>
                    <a:path w="408" h="361" extrusionOk="0">
                      <a:moveTo>
                        <a:pt x="150" y="71"/>
                      </a:moveTo>
                      <a:cubicBezTo>
                        <a:pt x="204" y="79"/>
                        <a:pt x="267" y="157"/>
                        <a:pt x="337" y="290"/>
                      </a:cubicBezTo>
                      <a:cubicBezTo>
                        <a:pt x="189" y="251"/>
                        <a:pt x="95" y="196"/>
                        <a:pt x="79" y="149"/>
                      </a:cubicBezTo>
                      <a:cubicBezTo>
                        <a:pt x="79" y="141"/>
                        <a:pt x="71" y="126"/>
                        <a:pt x="95" y="94"/>
                      </a:cubicBezTo>
                      <a:cubicBezTo>
                        <a:pt x="118" y="79"/>
                        <a:pt x="134" y="71"/>
                        <a:pt x="150" y="71"/>
                      </a:cubicBezTo>
                      <a:close/>
                      <a:moveTo>
                        <a:pt x="165" y="1"/>
                      </a:moveTo>
                      <a:cubicBezTo>
                        <a:pt x="134" y="1"/>
                        <a:pt x="87" y="1"/>
                        <a:pt x="48" y="55"/>
                      </a:cubicBezTo>
                      <a:cubicBezTo>
                        <a:pt x="1" y="102"/>
                        <a:pt x="1" y="141"/>
                        <a:pt x="9" y="173"/>
                      </a:cubicBezTo>
                      <a:cubicBezTo>
                        <a:pt x="32" y="243"/>
                        <a:pt x="134" y="306"/>
                        <a:pt x="314" y="360"/>
                      </a:cubicBezTo>
                      <a:lnTo>
                        <a:pt x="337" y="360"/>
                      </a:lnTo>
                      <a:cubicBezTo>
                        <a:pt x="353" y="360"/>
                        <a:pt x="376" y="353"/>
                        <a:pt x="384" y="337"/>
                      </a:cubicBezTo>
                      <a:cubicBezTo>
                        <a:pt x="408" y="313"/>
                        <a:pt x="408" y="282"/>
                        <a:pt x="400" y="259"/>
                      </a:cubicBezTo>
                      <a:cubicBezTo>
                        <a:pt x="345" y="149"/>
                        <a:pt x="259" y="16"/>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38;p57"/>
                <p:cNvSpPr/>
                <p:nvPr/>
              </p:nvSpPr>
              <p:spPr>
                <a:xfrm>
                  <a:off x="9521823" y="6986431"/>
                  <a:ext cx="89448" cy="52646"/>
                </a:xfrm>
                <a:custGeom>
                  <a:avLst/>
                  <a:gdLst/>
                  <a:ahLst/>
                  <a:cxnLst/>
                  <a:rect l="l" t="t" r="r" b="b"/>
                  <a:pathLst>
                    <a:path w="525" h="309" extrusionOk="0">
                      <a:moveTo>
                        <a:pt x="376" y="74"/>
                      </a:moveTo>
                      <a:cubicBezTo>
                        <a:pt x="392" y="74"/>
                        <a:pt x="408" y="74"/>
                        <a:pt x="423" y="82"/>
                      </a:cubicBezTo>
                      <a:cubicBezTo>
                        <a:pt x="431" y="82"/>
                        <a:pt x="447" y="98"/>
                        <a:pt x="455" y="145"/>
                      </a:cubicBezTo>
                      <a:cubicBezTo>
                        <a:pt x="455" y="184"/>
                        <a:pt x="447" y="207"/>
                        <a:pt x="423" y="223"/>
                      </a:cubicBezTo>
                      <a:cubicBezTo>
                        <a:pt x="406" y="234"/>
                        <a:pt x="377" y="241"/>
                        <a:pt x="340" y="241"/>
                      </a:cubicBezTo>
                      <a:cubicBezTo>
                        <a:pt x="278" y="241"/>
                        <a:pt x="190" y="223"/>
                        <a:pt x="87" y="184"/>
                      </a:cubicBezTo>
                      <a:cubicBezTo>
                        <a:pt x="87" y="184"/>
                        <a:pt x="79" y="184"/>
                        <a:pt x="87" y="176"/>
                      </a:cubicBezTo>
                      <a:cubicBezTo>
                        <a:pt x="212" y="105"/>
                        <a:pt x="314" y="74"/>
                        <a:pt x="376" y="74"/>
                      </a:cubicBezTo>
                      <a:close/>
                      <a:moveTo>
                        <a:pt x="376" y="1"/>
                      </a:moveTo>
                      <a:cubicBezTo>
                        <a:pt x="279" y="1"/>
                        <a:pt x="151" y="59"/>
                        <a:pt x="55" y="113"/>
                      </a:cubicBezTo>
                      <a:cubicBezTo>
                        <a:pt x="16" y="137"/>
                        <a:pt x="1" y="184"/>
                        <a:pt x="24" y="215"/>
                      </a:cubicBezTo>
                      <a:cubicBezTo>
                        <a:pt x="32" y="238"/>
                        <a:pt x="48" y="246"/>
                        <a:pt x="63" y="254"/>
                      </a:cubicBezTo>
                      <a:cubicBezTo>
                        <a:pt x="149" y="285"/>
                        <a:pt x="251" y="309"/>
                        <a:pt x="337" y="309"/>
                      </a:cubicBezTo>
                      <a:cubicBezTo>
                        <a:pt x="384" y="309"/>
                        <a:pt x="431" y="301"/>
                        <a:pt x="470" y="278"/>
                      </a:cubicBezTo>
                      <a:cubicBezTo>
                        <a:pt x="494" y="254"/>
                        <a:pt x="525" y="215"/>
                        <a:pt x="525" y="145"/>
                      </a:cubicBezTo>
                      <a:cubicBezTo>
                        <a:pt x="517" y="66"/>
                        <a:pt x="486" y="35"/>
                        <a:pt x="455" y="19"/>
                      </a:cubicBezTo>
                      <a:cubicBezTo>
                        <a:pt x="432" y="6"/>
                        <a:pt x="406" y="1"/>
                        <a:pt x="3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39;p57"/>
                <p:cNvSpPr/>
                <p:nvPr/>
              </p:nvSpPr>
              <p:spPr>
                <a:xfrm>
                  <a:off x="9516541" y="7016247"/>
                  <a:ext cx="45491" cy="73603"/>
                </a:xfrm>
                <a:custGeom>
                  <a:avLst/>
                  <a:gdLst/>
                  <a:ahLst/>
                  <a:cxnLst/>
                  <a:rect l="l" t="t" r="r" b="b"/>
                  <a:pathLst>
                    <a:path w="267" h="432" extrusionOk="0">
                      <a:moveTo>
                        <a:pt x="71" y="1"/>
                      </a:moveTo>
                      <a:cubicBezTo>
                        <a:pt x="55" y="1"/>
                        <a:pt x="32" y="16"/>
                        <a:pt x="32" y="32"/>
                      </a:cubicBezTo>
                      <a:cubicBezTo>
                        <a:pt x="32" y="48"/>
                        <a:pt x="0" y="314"/>
                        <a:pt x="212" y="431"/>
                      </a:cubicBezTo>
                      <a:lnTo>
                        <a:pt x="227" y="431"/>
                      </a:lnTo>
                      <a:cubicBezTo>
                        <a:pt x="243" y="431"/>
                        <a:pt x="251" y="423"/>
                        <a:pt x="259" y="416"/>
                      </a:cubicBezTo>
                      <a:cubicBezTo>
                        <a:pt x="266" y="400"/>
                        <a:pt x="259" y="376"/>
                        <a:pt x="243" y="369"/>
                      </a:cubicBezTo>
                      <a:cubicBezTo>
                        <a:pt x="79" y="275"/>
                        <a:pt x="102" y="48"/>
                        <a:pt x="102" y="40"/>
                      </a:cubicBezTo>
                      <a:cubicBezTo>
                        <a:pt x="102" y="24"/>
                        <a:pt x="94" y="9"/>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40;p57"/>
                <p:cNvSpPr/>
                <p:nvPr/>
              </p:nvSpPr>
              <p:spPr>
                <a:xfrm>
                  <a:off x="9655228" y="6986943"/>
                  <a:ext cx="108019" cy="108189"/>
                </a:xfrm>
                <a:custGeom>
                  <a:avLst/>
                  <a:gdLst/>
                  <a:ahLst/>
                  <a:cxnLst/>
                  <a:rect l="l" t="t" r="r" b="b"/>
                  <a:pathLst>
                    <a:path w="634" h="635" extrusionOk="0">
                      <a:moveTo>
                        <a:pt x="313" y="71"/>
                      </a:moveTo>
                      <a:cubicBezTo>
                        <a:pt x="454" y="71"/>
                        <a:pt x="563" y="188"/>
                        <a:pt x="563" y="322"/>
                      </a:cubicBezTo>
                      <a:cubicBezTo>
                        <a:pt x="563" y="455"/>
                        <a:pt x="446" y="564"/>
                        <a:pt x="313" y="564"/>
                      </a:cubicBezTo>
                      <a:cubicBezTo>
                        <a:pt x="180" y="564"/>
                        <a:pt x="71" y="455"/>
                        <a:pt x="71" y="314"/>
                      </a:cubicBezTo>
                      <a:cubicBezTo>
                        <a:pt x="71" y="181"/>
                        <a:pt x="180" y="71"/>
                        <a:pt x="313" y="71"/>
                      </a:cubicBezTo>
                      <a:close/>
                      <a:moveTo>
                        <a:pt x="313" y="1"/>
                      </a:moveTo>
                      <a:cubicBezTo>
                        <a:pt x="141" y="1"/>
                        <a:pt x="0" y="142"/>
                        <a:pt x="0" y="314"/>
                      </a:cubicBezTo>
                      <a:cubicBezTo>
                        <a:pt x="0" y="494"/>
                        <a:pt x="141" y="634"/>
                        <a:pt x="313" y="634"/>
                      </a:cubicBezTo>
                      <a:cubicBezTo>
                        <a:pt x="485" y="634"/>
                        <a:pt x="634" y="494"/>
                        <a:pt x="634" y="322"/>
                      </a:cubicBezTo>
                      <a:cubicBezTo>
                        <a:pt x="634" y="149"/>
                        <a:pt x="493" y="1"/>
                        <a:pt x="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roup 44"/>
              <p:cNvGrpSpPr/>
              <p:nvPr/>
            </p:nvGrpSpPr>
            <p:grpSpPr>
              <a:xfrm rot="6825160" flipH="1">
                <a:off x="7689064" y="2919539"/>
                <a:ext cx="662968" cy="1581432"/>
                <a:chOff x="10067029" y="5893805"/>
                <a:chExt cx="545547" cy="1301338"/>
              </a:xfrm>
            </p:grpSpPr>
            <p:sp>
              <p:nvSpPr>
                <p:cNvPr id="108" name="Google Shape;2033;p57"/>
                <p:cNvSpPr/>
                <p:nvPr/>
              </p:nvSpPr>
              <p:spPr>
                <a:xfrm>
                  <a:off x="10067029" y="5893805"/>
                  <a:ext cx="337517" cy="1017320"/>
                </a:xfrm>
                <a:custGeom>
                  <a:avLst/>
                  <a:gdLst/>
                  <a:ahLst/>
                  <a:cxnLst/>
                  <a:rect l="l" t="t" r="r" b="b"/>
                  <a:pathLst>
                    <a:path w="1981" h="5971" extrusionOk="0">
                      <a:moveTo>
                        <a:pt x="1" y="1"/>
                      </a:moveTo>
                      <a:lnTo>
                        <a:pt x="48" y="5971"/>
                      </a:lnTo>
                      <a:lnTo>
                        <a:pt x="1574" y="5963"/>
                      </a:lnTo>
                      <a:lnTo>
                        <a:pt x="1980" y="1"/>
                      </a:ln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41;p57"/>
                <p:cNvSpPr/>
                <p:nvPr/>
              </p:nvSpPr>
              <p:spPr>
                <a:xfrm>
                  <a:off x="10075037" y="6909591"/>
                  <a:ext cx="537539" cy="273625"/>
                </a:xfrm>
                <a:custGeom>
                  <a:avLst/>
                  <a:gdLst/>
                  <a:ahLst/>
                  <a:cxnLst/>
                  <a:rect l="l" t="t" r="r" b="b"/>
                  <a:pathLst>
                    <a:path w="3155" h="1606" extrusionOk="0">
                      <a:moveTo>
                        <a:pt x="1527" y="1"/>
                      </a:moveTo>
                      <a:lnTo>
                        <a:pt x="1" y="9"/>
                      </a:lnTo>
                      <a:lnTo>
                        <a:pt x="9" y="1394"/>
                      </a:lnTo>
                      <a:cubicBezTo>
                        <a:pt x="9" y="1507"/>
                        <a:pt x="96" y="1605"/>
                        <a:pt x="207" y="1605"/>
                      </a:cubicBezTo>
                      <a:cubicBezTo>
                        <a:pt x="211" y="1605"/>
                        <a:pt x="216" y="1605"/>
                        <a:pt x="220" y="1605"/>
                      </a:cubicBezTo>
                      <a:lnTo>
                        <a:pt x="1542" y="1597"/>
                      </a:lnTo>
                      <a:lnTo>
                        <a:pt x="3154" y="1589"/>
                      </a:lnTo>
                      <a:lnTo>
                        <a:pt x="3154" y="1519"/>
                      </a:lnTo>
                      <a:cubicBezTo>
                        <a:pt x="3154" y="1031"/>
                        <a:pt x="2755" y="635"/>
                        <a:pt x="2269" y="635"/>
                      </a:cubicBezTo>
                      <a:cubicBezTo>
                        <a:pt x="2264" y="635"/>
                        <a:pt x="2259" y="635"/>
                        <a:pt x="2254" y="635"/>
                      </a:cubicBezTo>
                      <a:lnTo>
                        <a:pt x="1534" y="635"/>
                      </a:lnTo>
                      <a:lnTo>
                        <a:pt x="15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42;p57"/>
                <p:cNvSpPr/>
                <p:nvPr/>
              </p:nvSpPr>
              <p:spPr>
                <a:xfrm>
                  <a:off x="10076400" y="7152208"/>
                  <a:ext cx="536176" cy="42935"/>
                </a:xfrm>
                <a:custGeom>
                  <a:avLst/>
                  <a:gdLst/>
                  <a:ahLst/>
                  <a:cxnLst/>
                  <a:rect l="l" t="t" r="r" b="b"/>
                  <a:pathLst>
                    <a:path w="3147" h="252" extrusionOk="0">
                      <a:moveTo>
                        <a:pt x="3146" y="1"/>
                      </a:moveTo>
                      <a:lnTo>
                        <a:pt x="1" y="24"/>
                      </a:lnTo>
                      <a:lnTo>
                        <a:pt x="1" y="251"/>
                      </a:lnTo>
                      <a:lnTo>
                        <a:pt x="3146" y="236"/>
                      </a:lnTo>
                      <a:lnTo>
                        <a:pt x="3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43;p57"/>
                <p:cNvSpPr/>
                <p:nvPr/>
              </p:nvSpPr>
              <p:spPr>
                <a:xfrm>
                  <a:off x="10335032" y="6968371"/>
                  <a:ext cx="69514" cy="61506"/>
                </a:xfrm>
                <a:custGeom>
                  <a:avLst/>
                  <a:gdLst/>
                  <a:ahLst/>
                  <a:cxnLst/>
                  <a:rect l="l" t="t" r="r" b="b"/>
                  <a:pathLst>
                    <a:path w="408" h="361" extrusionOk="0">
                      <a:moveTo>
                        <a:pt x="259" y="71"/>
                      </a:moveTo>
                      <a:cubicBezTo>
                        <a:pt x="274" y="71"/>
                        <a:pt x="290" y="78"/>
                        <a:pt x="306" y="102"/>
                      </a:cubicBezTo>
                      <a:cubicBezTo>
                        <a:pt x="337" y="125"/>
                        <a:pt x="329" y="149"/>
                        <a:pt x="329" y="149"/>
                      </a:cubicBezTo>
                      <a:cubicBezTo>
                        <a:pt x="314" y="196"/>
                        <a:pt x="220" y="251"/>
                        <a:pt x="71" y="290"/>
                      </a:cubicBezTo>
                      <a:cubicBezTo>
                        <a:pt x="134" y="157"/>
                        <a:pt x="204" y="78"/>
                        <a:pt x="251" y="71"/>
                      </a:cubicBezTo>
                      <a:close/>
                      <a:moveTo>
                        <a:pt x="243" y="0"/>
                      </a:moveTo>
                      <a:cubicBezTo>
                        <a:pt x="165" y="16"/>
                        <a:pt x="87" y="102"/>
                        <a:pt x="8" y="258"/>
                      </a:cubicBezTo>
                      <a:cubicBezTo>
                        <a:pt x="1" y="282"/>
                        <a:pt x="1" y="313"/>
                        <a:pt x="16" y="337"/>
                      </a:cubicBezTo>
                      <a:cubicBezTo>
                        <a:pt x="32" y="352"/>
                        <a:pt x="55" y="360"/>
                        <a:pt x="71" y="360"/>
                      </a:cubicBezTo>
                      <a:lnTo>
                        <a:pt x="95" y="360"/>
                      </a:lnTo>
                      <a:cubicBezTo>
                        <a:pt x="274" y="305"/>
                        <a:pt x="376" y="243"/>
                        <a:pt x="400" y="172"/>
                      </a:cubicBezTo>
                      <a:cubicBezTo>
                        <a:pt x="407" y="141"/>
                        <a:pt x="407" y="102"/>
                        <a:pt x="361" y="55"/>
                      </a:cubicBezTo>
                      <a:cubicBezTo>
                        <a:pt x="321" y="0"/>
                        <a:pt x="274" y="0"/>
                        <a:pt x="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44;p57"/>
                <p:cNvSpPr/>
                <p:nvPr/>
              </p:nvSpPr>
              <p:spPr>
                <a:xfrm>
                  <a:off x="10260407" y="6989498"/>
                  <a:ext cx="89448" cy="52306"/>
                </a:xfrm>
                <a:custGeom>
                  <a:avLst/>
                  <a:gdLst/>
                  <a:ahLst/>
                  <a:cxnLst/>
                  <a:rect l="l" t="t" r="r" b="b"/>
                  <a:pathLst>
                    <a:path w="525" h="307" extrusionOk="0">
                      <a:moveTo>
                        <a:pt x="151" y="69"/>
                      </a:moveTo>
                      <a:cubicBezTo>
                        <a:pt x="216" y="69"/>
                        <a:pt x="318" y="107"/>
                        <a:pt x="439" y="173"/>
                      </a:cubicBezTo>
                      <a:cubicBezTo>
                        <a:pt x="446" y="181"/>
                        <a:pt x="439" y="181"/>
                        <a:pt x="439" y="189"/>
                      </a:cubicBezTo>
                      <a:cubicBezTo>
                        <a:pt x="338" y="223"/>
                        <a:pt x="251" y="239"/>
                        <a:pt x="189" y="239"/>
                      </a:cubicBezTo>
                      <a:cubicBezTo>
                        <a:pt x="150" y="239"/>
                        <a:pt x="120" y="233"/>
                        <a:pt x="102" y="220"/>
                      </a:cubicBezTo>
                      <a:cubicBezTo>
                        <a:pt x="79" y="205"/>
                        <a:pt x="71" y="181"/>
                        <a:pt x="71" y="142"/>
                      </a:cubicBezTo>
                      <a:cubicBezTo>
                        <a:pt x="79" y="95"/>
                        <a:pt x="94" y="80"/>
                        <a:pt x="102" y="80"/>
                      </a:cubicBezTo>
                      <a:cubicBezTo>
                        <a:pt x="115" y="72"/>
                        <a:pt x="131" y="69"/>
                        <a:pt x="151" y="69"/>
                      </a:cubicBezTo>
                      <a:close/>
                      <a:moveTo>
                        <a:pt x="149" y="1"/>
                      </a:moveTo>
                      <a:cubicBezTo>
                        <a:pt x="119" y="1"/>
                        <a:pt x="93" y="6"/>
                        <a:pt x="71" y="17"/>
                      </a:cubicBezTo>
                      <a:cubicBezTo>
                        <a:pt x="40" y="33"/>
                        <a:pt x="8" y="64"/>
                        <a:pt x="0" y="142"/>
                      </a:cubicBezTo>
                      <a:cubicBezTo>
                        <a:pt x="0" y="213"/>
                        <a:pt x="32" y="252"/>
                        <a:pt x="55" y="275"/>
                      </a:cubicBezTo>
                      <a:cubicBezTo>
                        <a:pt x="87" y="299"/>
                        <a:pt x="133" y="307"/>
                        <a:pt x="188" y="307"/>
                      </a:cubicBezTo>
                      <a:cubicBezTo>
                        <a:pt x="274" y="307"/>
                        <a:pt x="376" y="283"/>
                        <a:pt x="462" y="252"/>
                      </a:cubicBezTo>
                      <a:cubicBezTo>
                        <a:pt x="478" y="244"/>
                        <a:pt x="493" y="236"/>
                        <a:pt x="501" y="213"/>
                      </a:cubicBezTo>
                      <a:cubicBezTo>
                        <a:pt x="525" y="181"/>
                        <a:pt x="509" y="134"/>
                        <a:pt x="470" y="111"/>
                      </a:cubicBezTo>
                      <a:cubicBezTo>
                        <a:pt x="334" y="37"/>
                        <a:pt x="227" y="1"/>
                        <a:pt x="1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45;p57"/>
                <p:cNvSpPr/>
                <p:nvPr/>
              </p:nvSpPr>
              <p:spPr>
                <a:xfrm>
                  <a:off x="10309646" y="7018973"/>
                  <a:ext cx="44298" cy="73432"/>
                </a:xfrm>
                <a:custGeom>
                  <a:avLst/>
                  <a:gdLst/>
                  <a:ahLst/>
                  <a:cxnLst/>
                  <a:rect l="l" t="t" r="r" b="b"/>
                  <a:pathLst>
                    <a:path w="260" h="431" extrusionOk="0">
                      <a:moveTo>
                        <a:pt x="197" y="0"/>
                      </a:moveTo>
                      <a:cubicBezTo>
                        <a:pt x="173" y="8"/>
                        <a:pt x="165" y="24"/>
                        <a:pt x="165" y="40"/>
                      </a:cubicBezTo>
                      <a:cubicBezTo>
                        <a:pt x="165" y="47"/>
                        <a:pt x="189" y="274"/>
                        <a:pt x="24" y="368"/>
                      </a:cubicBezTo>
                      <a:cubicBezTo>
                        <a:pt x="1" y="376"/>
                        <a:pt x="1" y="400"/>
                        <a:pt x="9" y="415"/>
                      </a:cubicBezTo>
                      <a:cubicBezTo>
                        <a:pt x="17" y="423"/>
                        <a:pt x="24" y="431"/>
                        <a:pt x="40" y="431"/>
                      </a:cubicBezTo>
                      <a:lnTo>
                        <a:pt x="56" y="431"/>
                      </a:lnTo>
                      <a:cubicBezTo>
                        <a:pt x="259" y="313"/>
                        <a:pt x="236" y="47"/>
                        <a:pt x="236" y="32"/>
                      </a:cubicBezTo>
                      <a:cubicBezTo>
                        <a:pt x="228" y="16"/>
                        <a:pt x="212" y="0"/>
                        <a:pt x="1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46;p57"/>
                <p:cNvSpPr/>
                <p:nvPr/>
              </p:nvSpPr>
              <p:spPr>
                <a:xfrm>
                  <a:off x="10108431" y="6989669"/>
                  <a:ext cx="108189" cy="108189"/>
                </a:xfrm>
                <a:custGeom>
                  <a:avLst/>
                  <a:gdLst/>
                  <a:ahLst/>
                  <a:cxnLst/>
                  <a:rect l="l" t="t" r="r" b="b"/>
                  <a:pathLst>
                    <a:path w="635" h="635" extrusionOk="0">
                      <a:moveTo>
                        <a:pt x="321" y="71"/>
                      </a:moveTo>
                      <a:cubicBezTo>
                        <a:pt x="384" y="71"/>
                        <a:pt x="446" y="94"/>
                        <a:pt x="493" y="141"/>
                      </a:cubicBezTo>
                      <a:cubicBezTo>
                        <a:pt x="540" y="188"/>
                        <a:pt x="564" y="251"/>
                        <a:pt x="564" y="321"/>
                      </a:cubicBezTo>
                      <a:cubicBezTo>
                        <a:pt x="564" y="384"/>
                        <a:pt x="540" y="446"/>
                        <a:pt x="493" y="493"/>
                      </a:cubicBezTo>
                      <a:cubicBezTo>
                        <a:pt x="446" y="540"/>
                        <a:pt x="384" y="564"/>
                        <a:pt x="321" y="564"/>
                      </a:cubicBezTo>
                      <a:cubicBezTo>
                        <a:pt x="315" y="565"/>
                        <a:pt x="308" y="565"/>
                        <a:pt x="302" y="565"/>
                      </a:cubicBezTo>
                      <a:cubicBezTo>
                        <a:pt x="246" y="565"/>
                        <a:pt x="191" y="535"/>
                        <a:pt x="149" y="493"/>
                      </a:cubicBezTo>
                      <a:cubicBezTo>
                        <a:pt x="102" y="446"/>
                        <a:pt x="71" y="384"/>
                        <a:pt x="71" y="321"/>
                      </a:cubicBezTo>
                      <a:cubicBezTo>
                        <a:pt x="71" y="259"/>
                        <a:pt x="94" y="196"/>
                        <a:pt x="141" y="149"/>
                      </a:cubicBezTo>
                      <a:cubicBezTo>
                        <a:pt x="188" y="102"/>
                        <a:pt x="251" y="71"/>
                        <a:pt x="313" y="71"/>
                      </a:cubicBezTo>
                      <a:close/>
                      <a:moveTo>
                        <a:pt x="313" y="0"/>
                      </a:moveTo>
                      <a:cubicBezTo>
                        <a:pt x="235" y="0"/>
                        <a:pt x="149" y="39"/>
                        <a:pt x="94" y="94"/>
                      </a:cubicBezTo>
                      <a:cubicBezTo>
                        <a:pt x="32" y="157"/>
                        <a:pt x="0" y="235"/>
                        <a:pt x="0" y="321"/>
                      </a:cubicBezTo>
                      <a:cubicBezTo>
                        <a:pt x="0" y="407"/>
                        <a:pt x="40" y="485"/>
                        <a:pt x="94" y="548"/>
                      </a:cubicBezTo>
                      <a:cubicBezTo>
                        <a:pt x="157" y="603"/>
                        <a:pt x="235" y="634"/>
                        <a:pt x="321" y="634"/>
                      </a:cubicBezTo>
                      <a:cubicBezTo>
                        <a:pt x="407" y="634"/>
                        <a:pt x="486" y="603"/>
                        <a:pt x="540" y="540"/>
                      </a:cubicBezTo>
                      <a:cubicBezTo>
                        <a:pt x="603" y="485"/>
                        <a:pt x="634" y="399"/>
                        <a:pt x="634" y="321"/>
                      </a:cubicBezTo>
                      <a:cubicBezTo>
                        <a:pt x="634" y="235"/>
                        <a:pt x="603" y="157"/>
                        <a:pt x="540" y="94"/>
                      </a:cubicBezTo>
                      <a:cubicBezTo>
                        <a:pt x="478" y="32"/>
                        <a:pt x="407" y="0"/>
                        <a:pt x="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998;p57"/>
              <p:cNvSpPr/>
              <p:nvPr/>
            </p:nvSpPr>
            <p:spPr>
              <a:xfrm rot="16623583" flipV="1">
                <a:off x="10675221" y="3743117"/>
                <a:ext cx="616980" cy="1495018"/>
              </a:xfrm>
              <a:custGeom>
                <a:avLst/>
                <a:gdLst>
                  <a:gd name="connsiteX0" fmla="*/ 2579 w 9490"/>
                  <a:gd name="connsiteY0" fmla="*/ 0 h 9868"/>
                  <a:gd name="connsiteX1" fmla="*/ 2243 w 9490"/>
                  <a:gd name="connsiteY1" fmla="*/ 167 h 9868"/>
                  <a:gd name="connsiteX2" fmla="*/ 2169 w 9490"/>
                  <a:gd name="connsiteY2" fmla="*/ 667 h 9868"/>
                  <a:gd name="connsiteX3" fmla="*/ 2218 w 9490"/>
                  <a:gd name="connsiteY3" fmla="*/ 318 h 9868"/>
                  <a:gd name="connsiteX4" fmla="*/ 1977 w 9490"/>
                  <a:gd name="connsiteY4" fmla="*/ 120 h 9868"/>
                  <a:gd name="connsiteX5" fmla="*/ 1934 w 9490"/>
                  <a:gd name="connsiteY5" fmla="*/ 118 h 9868"/>
                  <a:gd name="connsiteX6" fmla="*/ 1638 w 9490"/>
                  <a:gd name="connsiteY6" fmla="*/ 274 h 9868"/>
                  <a:gd name="connsiteX7" fmla="*/ 1422 w 9490"/>
                  <a:gd name="connsiteY7" fmla="*/ 1548 h 9868"/>
                  <a:gd name="connsiteX8" fmla="*/ 1616 w 9490"/>
                  <a:gd name="connsiteY8" fmla="*/ 409 h 9868"/>
                  <a:gd name="connsiteX9" fmla="*/ 1397 w 9490"/>
                  <a:gd name="connsiteY9" fmla="*/ 227 h 9868"/>
                  <a:gd name="connsiteX10" fmla="*/ 1107 w 9490"/>
                  <a:gd name="connsiteY10" fmla="*/ 378 h 9868"/>
                  <a:gd name="connsiteX11" fmla="*/ 916 w 9490"/>
                  <a:gd name="connsiteY11" fmla="*/ 1517 h 9868"/>
                  <a:gd name="connsiteX12" fmla="*/ 817 w 9490"/>
                  <a:gd name="connsiteY12" fmla="*/ 2930 h 9868"/>
                  <a:gd name="connsiteX13" fmla="*/ 672 w 9490"/>
                  <a:gd name="connsiteY13" fmla="*/ 3219 h 9868"/>
                  <a:gd name="connsiteX14" fmla="*/ 456 w 9490"/>
                  <a:gd name="connsiteY14" fmla="*/ 3764 h 9868"/>
                  <a:gd name="connsiteX15" fmla="*/ 141 w 9490"/>
                  <a:gd name="connsiteY15" fmla="*/ 4872 h 9868"/>
                  <a:gd name="connsiteX16" fmla="*/ 505 w 9490"/>
                  <a:gd name="connsiteY16" fmla="*/ 7757 h 9868"/>
                  <a:gd name="connsiteX17" fmla="*/ 1348 w 9490"/>
                  <a:gd name="connsiteY17" fmla="*/ 8471 h 9868"/>
                  <a:gd name="connsiteX18" fmla="*/ 3354 w 9490"/>
                  <a:gd name="connsiteY18" fmla="*/ 9276 h 9868"/>
                  <a:gd name="connsiteX19" fmla="*/ 5091 w 9490"/>
                  <a:gd name="connsiteY19" fmla="*/ 9639 h 9868"/>
                  <a:gd name="connsiteX20" fmla="*/ 6132 w 9490"/>
                  <a:gd name="connsiteY20" fmla="*/ 9868 h 9868"/>
                  <a:gd name="connsiteX21" fmla="*/ 6156 w 9490"/>
                  <a:gd name="connsiteY21" fmla="*/ 9868 h 9868"/>
                  <a:gd name="connsiteX22" fmla="*/ 9270 w 9490"/>
                  <a:gd name="connsiteY22" fmla="*/ 9123 h 9868"/>
                  <a:gd name="connsiteX23" fmla="*/ 8085 w 9490"/>
                  <a:gd name="connsiteY23" fmla="*/ 7150 h 9868"/>
                  <a:gd name="connsiteX24" fmla="*/ 6082 w 9490"/>
                  <a:gd name="connsiteY24" fmla="*/ 6800 h 9868"/>
                  <a:gd name="connsiteX25" fmla="*/ 3644 w 9490"/>
                  <a:gd name="connsiteY25" fmla="*/ 6436 h 9868"/>
                  <a:gd name="connsiteX26" fmla="*/ 3233 w 9490"/>
                  <a:gd name="connsiteY26" fmla="*/ 5935 h 9868"/>
                  <a:gd name="connsiteX27" fmla="*/ 3088 w 9490"/>
                  <a:gd name="connsiteY27" fmla="*/ 3052 h 9868"/>
                  <a:gd name="connsiteX28" fmla="*/ 3088 w 9490"/>
                  <a:gd name="connsiteY28" fmla="*/ 3052 h 9868"/>
                  <a:gd name="connsiteX29" fmla="*/ 3098 w 9490"/>
                  <a:gd name="connsiteY29" fmla="*/ 3052 h 9868"/>
                  <a:gd name="connsiteX30" fmla="*/ 3715 w 9490"/>
                  <a:gd name="connsiteY30" fmla="*/ 2429 h 9868"/>
                  <a:gd name="connsiteX31" fmla="*/ 3789 w 9490"/>
                  <a:gd name="connsiteY31" fmla="*/ 1275 h 9868"/>
                  <a:gd name="connsiteX32" fmla="*/ 3758 w 9490"/>
                  <a:gd name="connsiteY32" fmla="*/ 1273 h 9868"/>
                  <a:gd name="connsiteX33" fmla="*/ 3354 w 9490"/>
                  <a:gd name="connsiteY33" fmla="*/ 1517 h 9868"/>
                  <a:gd name="connsiteX34" fmla="*/ 3159 w 9490"/>
                  <a:gd name="connsiteY34" fmla="*/ 1624 h 9868"/>
                  <a:gd name="connsiteX35" fmla="*/ 3403 w 9490"/>
                  <a:gd name="connsiteY35" fmla="*/ 334 h 9868"/>
                  <a:gd name="connsiteX36" fmla="*/ 3135 w 9490"/>
                  <a:gd name="connsiteY36" fmla="*/ 136 h 9868"/>
                  <a:gd name="connsiteX37" fmla="*/ 3098 w 9490"/>
                  <a:gd name="connsiteY37" fmla="*/ 134 h 9868"/>
                  <a:gd name="connsiteX38" fmla="*/ 2823 w 9490"/>
                  <a:gd name="connsiteY38" fmla="*/ 303 h 9868"/>
                  <a:gd name="connsiteX39" fmla="*/ 2823 w 9490"/>
                  <a:gd name="connsiteY39" fmla="*/ 211 h 9868"/>
                  <a:gd name="connsiteX40" fmla="*/ 2579 w 9490"/>
                  <a:gd name="connsiteY40" fmla="*/ 0 h 9868"/>
                  <a:gd name="connsiteX0" fmla="*/ 2718 w 10000"/>
                  <a:gd name="connsiteY0" fmla="*/ 0 h 10107"/>
                  <a:gd name="connsiteX1" fmla="*/ 2364 w 10000"/>
                  <a:gd name="connsiteY1" fmla="*/ 169 h 10107"/>
                  <a:gd name="connsiteX2" fmla="*/ 2286 w 10000"/>
                  <a:gd name="connsiteY2" fmla="*/ 676 h 10107"/>
                  <a:gd name="connsiteX3" fmla="*/ 2337 w 10000"/>
                  <a:gd name="connsiteY3" fmla="*/ 322 h 10107"/>
                  <a:gd name="connsiteX4" fmla="*/ 2083 w 10000"/>
                  <a:gd name="connsiteY4" fmla="*/ 122 h 10107"/>
                  <a:gd name="connsiteX5" fmla="*/ 2038 w 10000"/>
                  <a:gd name="connsiteY5" fmla="*/ 120 h 10107"/>
                  <a:gd name="connsiteX6" fmla="*/ 1726 w 10000"/>
                  <a:gd name="connsiteY6" fmla="*/ 278 h 10107"/>
                  <a:gd name="connsiteX7" fmla="*/ 1498 w 10000"/>
                  <a:gd name="connsiteY7" fmla="*/ 1569 h 10107"/>
                  <a:gd name="connsiteX8" fmla="*/ 1703 w 10000"/>
                  <a:gd name="connsiteY8" fmla="*/ 414 h 10107"/>
                  <a:gd name="connsiteX9" fmla="*/ 1472 w 10000"/>
                  <a:gd name="connsiteY9" fmla="*/ 230 h 10107"/>
                  <a:gd name="connsiteX10" fmla="*/ 1166 w 10000"/>
                  <a:gd name="connsiteY10" fmla="*/ 383 h 10107"/>
                  <a:gd name="connsiteX11" fmla="*/ 965 w 10000"/>
                  <a:gd name="connsiteY11" fmla="*/ 1537 h 10107"/>
                  <a:gd name="connsiteX12" fmla="*/ 861 w 10000"/>
                  <a:gd name="connsiteY12" fmla="*/ 2969 h 10107"/>
                  <a:gd name="connsiteX13" fmla="*/ 708 w 10000"/>
                  <a:gd name="connsiteY13" fmla="*/ 3262 h 10107"/>
                  <a:gd name="connsiteX14" fmla="*/ 481 w 10000"/>
                  <a:gd name="connsiteY14" fmla="*/ 3814 h 10107"/>
                  <a:gd name="connsiteX15" fmla="*/ 149 w 10000"/>
                  <a:gd name="connsiteY15" fmla="*/ 4937 h 10107"/>
                  <a:gd name="connsiteX16" fmla="*/ 532 w 10000"/>
                  <a:gd name="connsiteY16" fmla="*/ 7861 h 10107"/>
                  <a:gd name="connsiteX17" fmla="*/ 1420 w 10000"/>
                  <a:gd name="connsiteY17" fmla="*/ 8584 h 10107"/>
                  <a:gd name="connsiteX18" fmla="*/ 3534 w 10000"/>
                  <a:gd name="connsiteY18" fmla="*/ 9400 h 10107"/>
                  <a:gd name="connsiteX19" fmla="*/ 5365 w 10000"/>
                  <a:gd name="connsiteY19" fmla="*/ 9768 h 10107"/>
                  <a:gd name="connsiteX20" fmla="*/ 6462 w 10000"/>
                  <a:gd name="connsiteY20" fmla="*/ 10000 h 10107"/>
                  <a:gd name="connsiteX21" fmla="*/ 6798 w 10000"/>
                  <a:gd name="connsiteY21" fmla="*/ 10107 h 10107"/>
                  <a:gd name="connsiteX22" fmla="*/ 9768 w 10000"/>
                  <a:gd name="connsiteY22" fmla="*/ 9245 h 10107"/>
                  <a:gd name="connsiteX23" fmla="*/ 8519 w 10000"/>
                  <a:gd name="connsiteY23" fmla="*/ 7246 h 10107"/>
                  <a:gd name="connsiteX24" fmla="*/ 6409 w 10000"/>
                  <a:gd name="connsiteY24" fmla="*/ 6891 h 10107"/>
                  <a:gd name="connsiteX25" fmla="*/ 3840 w 10000"/>
                  <a:gd name="connsiteY25" fmla="*/ 6522 h 10107"/>
                  <a:gd name="connsiteX26" fmla="*/ 3407 w 10000"/>
                  <a:gd name="connsiteY26" fmla="*/ 6014 h 10107"/>
                  <a:gd name="connsiteX27" fmla="*/ 3254 w 10000"/>
                  <a:gd name="connsiteY27" fmla="*/ 3093 h 10107"/>
                  <a:gd name="connsiteX28" fmla="*/ 3254 w 10000"/>
                  <a:gd name="connsiteY28" fmla="*/ 3093 h 10107"/>
                  <a:gd name="connsiteX29" fmla="*/ 3264 w 10000"/>
                  <a:gd name="connsiteY29" fmla="*/ 3093 h 10107"/>
                  <a:gd name="connsiteX30" fmla="*/ 3915 w 10000"/>
                  <a:gd name="connsiteY30" fmla="*/ 2461 h 10107"/>
                  <a:gd name="connsiteX31" fmla="*/ 3993 w 10000"/>
                  <a:gd name="connsiteY31" fmla="*/ 1292 h 10107"/>
                  <a:gd name="connsiteX32" fmla="*/ 3960 w 10000"/>
                  <a:gd name="connsiteY32" fmla="*/ 1290 h 10107"/>
                  <a:gd name="connsiteX33" fmla="*/ 3534 w 10000"/>
                  <a:gd name="connsiteY33" fmla="*/ 1537 h 10107"/>
                  <a:gd name="connsiteX34" fmla="*/ 3329 w 10000"/>
                  <a:gd name="connsiteY34" fmla="*/ 1646 h 10107"/>
                  <a:gd name="connsiteX35" fmla="*/ 3586 w 10000"/>
                  <a:gd name="connsiteY35" fmla="*/ 338 h 10107"/>
                  <a:gd name="connsiteX36" fmla="*/ 3303 w 10000"/>
                  <a:gd name="connsiteY36" fmla="*/ 138 h 10107"/>
                  <a:gd name="connsiteX37" fmla="*/ 3264 w 10000"/>
                  <a:gd name="connsiteY37" fmla="*/ 136 h 10107"/>
                  <a:gd name="connsiteX38" fmla="*/ 2975 w 10000"/>
                  <a:gd name="connsiteY38" fmla="*/ 307 h 10107"/>
                  <a:gd name="connsiteX39" fmla="*/ 2975 w 10000"/>
                  <a:gd name="connsiteY39" fmla="*/ 214 h 10107"/>
                  <a:gd name="connsiteX40" fmla="*/ 2718 w 10000"/>
                  <a:gd name="connsiteY40" fmla="*/ 0 h 10107"/>
                  <a:gd name="connsiteX0" fmla="*/ 2718 w 8521"/>
                  <a:gd name="connsiteY0" fmla="*/ 0 h 10107"/>
                  <a:gd name="connsiteX1" fmla="*/ 2364 w 8521"/>
                  <a:gd name="connsiteY1" fmla="*/ 169 h 10107"/>
                  <a:gd name="connsiteX2" fmla="*/ 2286 w 8521"/>
                  <a:gd name="connsiteY2" fmla="*/ 676 h 10107"/>
                  <a:gd name="connsiteX3" fmla="*/ 2337 w 8521"/>
                  <a:gd name="connsiteY3" fmla="*/ 322 h 10107"/>
                  <a:gd name="connsiteX4" fmla="*/ 2083 w 8521"/>
                  <a:gd name="connsiteY4" fmla="*/ 122 h 10107"/>
                  <a:gd name="connsiteX5" fmla="*/ 2038 w 8521"/>
                  <a:gd name="connsiteY5" fmla="*/ 120 h 10107"/>
                  <a:gd name="connsiteX6" fmla="*/ 1726 w 8521"/>
                  <a:gd name="connsiteY6" fmla="*/ 278 h 10107"/>
                  <a:gd name="connsiteX7" fmla="*/ 1498 w 8521"/>
                  <a:gd name="connsiteY7" fmla="*/ 1569 h 10107"/>
                  <a:gd name="connsiteX8" fmla="*/ 1703 w 8521"/>
                  <a:gd name="connsiteY8" fmla="*/ 414 h 10107"/>
                  <a:gd name="connsiteX9" fmla="*/ 1472 w 8521"/>
                  <a:gd name="connsiteY9" fmla="*/ 230 h 10107"/>
                  <a:gd name="connsiteX10" fmla="*/ 1166 w 8521"/>
                  <a:gd name="connsiteY10" fmla="*/ 383 h 10107"/>
                  <a:gd name="connsiteX11" fmla="*/ 965 w 8521"/>
                  <a:gd name="connsiteY11" fmla="*/ 1537 h 10107"/>
                  <a:gd name="connsiteX12" fmla="*/ 861 w 8521"/>
                  <a:gd name="connsiteY12" fmla="*/ 2969 h 10107"/>
                  <a:gd name="connsiteX13" fmla="*/ 708 w 8521"/>
                  <a:gd name="connsiteY13" fmla="*/ 3262 h 10107"/>
                  <a:gd name="connsiteX14" fmla="*/ 481 w 8521"/>
                  <a:gd name="connsiteY14" fmla="*/ 3814 h 10107"/>
                  <a:gd name="connsiteX15" fmla="*/ 149 w 8521"/>
                  <a:gd name="connsiteY15" fmla="*/ 4937 h 10107"/>
                  <a:gd name="connsiteX16" fmla="*/ 532 w 8521"/>
                  <a:gd name="connsiteY16" fmla="*/ 7861 h 10107"/>
                  <a:gd name="connsiteX17" fmla="*/ 1420 w 8521"/>
                  <a:gd name="connsiteY17" fmla="*/ 8584 h 10107"/>
                  <a:gd name="connsiteX18" fmla="*/ 3534 w 8521"/>
                  <a:gd name="connsiteY18" fmla="*/ 9400 h 10107"/>
                  <a:gd name="connsiteX19" fmla="*/ 5365 w 8521"/>
                  <a:gd name="connsiteY19" fmla="*/ 9768 h 10107"/>
                  <a:gd name="connsiteX20" fmla="*/ 6462 w 8521"/>
                  <a:gd name="connsiteY20" fmla="*/ 10000 h 10107"/>
                  <a:gd name="connsiteX21" fmla="*/ 6798 w 8521"/>
                  <a:gd name="connsiteY21" fmla="*/ 10107 h 10107"/>
                  <a:gd name="connsiteX22" fmla="*/ 8519 w 8521"/>
                  <a:gd name="connsiteY22" fmla="*/ 7246 h 10107"/>
                  <a:gd name="connsiteX23" fmla="*/ 6409 w 8521"/>
                  <a:gd name="connsiteY23" fmla="*/ 6891 h 10107"/>
                  <a:gd name="connsiteX24" fmla="*/ 3840 w 8521"/>
                  <a:gd name="connsiteY24" fmla="*/ 6522 h 10107"/>
                  <a:gd name="connsiteX25" fmla="*/ 3407 w 8521"/>
                  <a:gd name="connsiteY25" fmla="*/ 6014 h 10107"/>
                  <a:gd name="connsiteX26" fmla="*/ 3254 w 8521"/>
                  <a:gd name="connsiteY26" fmla="*/ 3093 h 10107"/>
                  <a:gd name="connsiteX27" fmla="*/ 3254 w 8521"/>
                  <a:gd name="connsiteY27" fmla="*/ 3093 h 10107"/>
                  <a:gd name="connsiteX28" fmla="*/ 3264 w 8521"/>
                  <a:gd name="connsiteY28" fmla="*/ 3093 h 10107"/>
                  <a:gd name="connsiteX29" fmla="*/ 3915 w 8521"/>
                  <a:gd name="connsiteY29" fmla="*/ 2461 h 10107"/>
                  <a:gd name="connsiteX30" fmla="*/ 3993 w 8521"/>
                  <a:gd name="connsiteY30" fmla="*/ 1292 h 10107"/>
                  <a:gd name="connsiteX31" fmla="*/ 3960 w 8521"/>
                  <a:gd name="connsiteY31" fmla="*/ 1290 h 10107"/>
                  <a:gd name="connsiteX32" fmla="*/ 3534 w 8521"/>
                  <a:gd name="connsiteY32" fmla="*/ 1537 h 10107"/>
                  <a:gd name="connsiteX33" fmla="*/ 3329 w 8521"/>
                  <a:gd name="connsiteY33" fmla="*/ 1646 h 10107"/>
                  <a:gd name="connsiteX34" fmla="*/ 3586 w 8521"/>
                  <a:gd name="connsiteY34" fmla="*/ 338 h 10107"/>
                  <a:gd name="connsiteX35" fmla="*/ 3303 w 8521"/>
                  <a:gd name="connsiteY35" fmla="*/ 138 h 10107"/>
                  <a:gd name="connsiteX36" fmla="*/ 3264 w 8521"/>
                  <a:gd name="connsiteY36" fmla="*/ 136 h 10107"/>
                  <a:gd name="connsiteX37" fmla="*/ 2975 w 8521"/>
                  <a:gd name="connsiteY37" fmla="*/ 307 h 10107"/>
                  <a:gd name="connsiteX38" fmla="*/ 2975 w 8521"/>
                  <a:gd name="connsiteY38" fmla="*/ 214 h 10107"/>
                  <a:gd name="connsiteX39" fmla="*/ 2718 w 8521"/>
                  <a:gd name="connsiteY39" fmla="*/ 0 h 10107"/>
                  <a:gd name="connsiteX0" fmla="*/ 3190 w 8871"/>
                  <a:gd name="connsiteY0" fmla="*/ 0 h 10000"/>
                  <a:gd name="connsiteX1" fmla="*/ 2774 w 8871"/>
                  <a:gd name="connsiteY1" fmla="*/ 167 h 10000"/>
                  <a:gd name="connsiteX2" fmla="*/ 2683 w 8871"/>
                  <a:gd name="connsiteY2" fmla="*/ 669 h 10000"/>
                  <a:gd name="connsiteX3" fmla="*/ 2743 w 8871"/>
                  <a:gd name="connsiteY3" fmla="*/ 319 h 10000"/>
                  <a:gd name="connsiteX4" fmla="*/ 2445 w 8871"/>
                  <a:gd name="connsiteY4" fmla="*/ 121 h 10000"/>
                  <a:gd name="connsiteX5" fmla="*/ 2392 w 8871"/>
                  <a:gd name="connsiteY5" fmla="*/ 119 h 10000"/>
                  <a:gd name="connsiteX6" fmla="*/ 2026 w 8871"/>
                  <a:gd name="connsiteY6" fmla="*/ 275 h 10000"/>
                  <a:gd name="connsiteX7" fmla="*/ 1758 w 8871"/>
                  <a:gd name="connsiteY7" fmla="*/ 1552 h 10000"/>
                  <a:gd name="connsiteX8" fmla="*/ 1999 w 8871"/>
                  <a:gd name="connsiteY8" fmla="*/ 410 h 10000"/>
                  <a:gd name="connsiteX9" fmla="*/ 1727 w 8871"/>
                  <a:gd name="connsiteY9" fmla="*/ 228 h 10000"/>
                  <a:gd name="connsiteX10" fmla="*/ 1368 w 8871"/>
                  <a:gd name="connsiteY10" fmla="*/ 379 h 10000"/>
                  <a:gd name="connsiteX11" fmla="*/ 1132 w 8871"/>
                  <a:gd name="connsiteY11" fmla="*/ 1521 h 10000"/>
                  <a:gd name="connsiteX12" fmla="*/ 1010 w 8871"/>
                  <a:gd name="connsiteY12" fmla="*/ 2938 h 10000"/>
                  <a:gd name="connsiteX13" fmla="*/ 831 w 8871"/>
                  <a:gd name="connsiteY13" fmla="*/ 3227 h 10000"/>
                  <a:gd name="connsiteX14" fmla="*/ 564 w 8871"/>
                  <a:gd name="connsiteY14" fmla="*/ 3774 h 10000"/>
                  <a:gd name="connsiteX15" fmla="*/ 175 w 8871"/>
                  <a:gd name="connsiteY15" fmla="*/ 4885 h 10000"/>
                  <a:gd name="connsiteX16" fmla="*/ 624 w 8871"/>
                  <a:gd name="connsiteY16" fmla="*/ 7778 h 10000"/>
                  <a:gd name="connsiteX17" fmla="*/ 1666 w 8871"/>
                  <a:gd name="connsiteY17" fmla="*/ 8493 h 10000"/>
                  <a:gd name="connsiteX18" fmla="*/ 4147 w 8871"/>
                  <a:gd name="connsiteY18" fmla="*/ 9300 h 10000"/>
                  <a:gd name="connsiteX19" fmla="*/ 6296 w 8871"/>
                  <a:gd name="connsiteY19" fmla="*/ 9665 h 10000"/>
                  <a:gd name="connsiteX20" fmla="*/ 7584 w 8871"/>
                  <a:gd name="connsiteY20" fmla="*/ 9894 h 10000"/>
                  <a:gd name="connsiteX21" fmla="*/ 7978 w 8871"/>
                  <a:gd name="connsiteY21" fmla="*/ 10000 h 10000"/>
                  <a:gd name="connsiteX22" fmla="*/ 8865 w 8871"/>
                  <a:gd name="connsiteY22" fmla="*/ 8757 h 10000"/>
                  <a:gd name="connsiteX23" fmla="*/ 7521 w 8871"/>
                  <a:gd name="connsiteY23" fmla="*/ 6818 h 10000"/>
                  <a:gd name="connsiteX24" fmla="*/ 4507 w 8871"/>
                  <a:gd name="connsiteY24" fmla="*/ 6453 h 10000"/>
                  <a:gd name="connsiteX25" fmla="*/ 3998 w 8871"/>
                  <a:gd name="connsiteY25" fmla="*/ 5950 h 10000"/>
                  <a:gd name="connsiteX26" fmla="*/ 3819 w 8871"/>
                  <a:gd name="connsiteY26" fmla="*/ 3060 h 10000"/>
                  <a:gd name="connsiteX27" fmla="*/ 3819 w 8871"/>
                  <a:gd name="connsiteY27" fmla="*/ 3060 h 10000"/>
                  <a:gd name="connsiteX28" fmla="*/ 3831 w 8871"/>
                  <a:gd name="connsiteY28" fmla="*/ 3060 h 10000"/>
                  <a:gd name="connsiteX29" fmla="*/ 4595 w 8871"/>
                  <a:gd name="connsiteY29" fmla="*/ 2435 h 10000"/>
                  <a:gd name="connsiteX30" fmla="*/ 4686 w 8871"/>
                  <a:gd name="connsiteY30" fmla="*/ 1278 h 10000"/>
                  <a:gd name="connsiteX31" fmla="*/ 4647 w 8871"/>
                  <a:gd name="connsiteY31" fmla="*/ 1276 h 10000"/>
                  <a:gd name="connsiteX32" fmla="*/ 4147 w 8871"/>
                  <a:gd name="connsiteY32" fmla="*/ 1521 h 10000"/>
                  <a:gd name="connsiteX33" fmla="*/ 3907 w 8871"/>
                  <a:gd name="connsiteY33" fmla="*/ 1629 h 10000"/>
                  <a:gd name="connsiteX34" fmla="*/ 4208 w 8871"/>
                  <a:gd name="connsiteY34" fmla="*/ 334 h 10000"/>
                  <a:gd name="connsiteX35" fmla="*/ 3876 w 8871"/>
                  <a:gd name="connsiteY35" fmla="*/ 137 h 10000"/>
                  <a:gd name="connsiteX36" fmla="*/ 3831 w 8871"/>
                  <a:gd name="connsiteY36" fmla="*/ 135 h 10000"/>
                  <a:gd name="connsiteX37" fmla="*/ 3491 w 8871"/>
                  <a:gd name="connsiteY37" fmla="*/ 304 h 10000"/>
                  <a:gd name="connsiteX38" fmla="*/ 3491 w 8871"/>
                  <a:gd name="connsiteY38" fmla="*/ 212 h 10000"/>
                  <a:gd name="connsiteX39" fmla="*/ 3190 w 8871"/>
                  <a:gd name="connsiteY39" fmla="*/ 0 h 10000"/>
                  <a:gd name="connsiteX0" fmla="*/ 3596 w 10183"/>
                  <a:gd name="connsiteY0" fmla="*/ 0 h 10000"/>
                  <a:gd name="connsiteX1" fmla="*/ 3127 w 10183"/>
                  <a:gd name="connsiteY1" fmla="*/ 167 h 10000"/>
                  <a:gd name="connsiteX2" fmla="*/ 3024 w 10183"/>
                  <a:gd name="connsiteY2" fmla="*/ 669 h 10000"/>
                  <a:gd name="connsiteX3" fmla="*/ 3092 w 10183"/>
                  <a:gd name="connsiteY3" fmla="*/ 319 h 10000"/>
                  <a:gd name="connsiteX4" fmla="*/ 2756 w 10183"/>
                  <a:gd name="connsiteY4" fmla="*/ 121 h 10000"/>
                  <a:gd name="connsiteX5" fmla="*/ 2696 w 10183"/>
                  <a:gd name="connsiteY5" fmla="*/ 119 h 10000"/>
                  <a:gd name="connsiteX6" fmla="*/ 2284 w 10183"/>
                  <a:gd name="connsiteY6" fmla="*/ 275 h 10000"/>
                  <a:gd name="connsiteX7" fmla="*/ 1982 w 10183"/>
                  <a:gd name="connsiteY7" fmla="*/ 1552 h 10000"/>
                  <a:gd name="connsiteX8" fmla="*/ 2253 w 10183"/>
                  <a:gd name="connsiteY8" fmla="*/ 410 h 10000"/>
                  <a:gd name="connsiteX9" fmla="*/ 1947 w 10183"/>
                  <a:gd name="connsiteY9" fmla="*/ 228 h 10000"/>
                  <a:gd name="connsiteX10" fmla="*/ 1542 w 10183"/>
                  <a:gd name="connsiteY10" fmla="*/ 379 h 10000"/>
                  <a:gd name="connsiteX11" fmla="*/ 1276 w 10183"/>
                  <a:gd name="connsiteY11" fmla="*/ 1521 h 10000"/>
                  <a:gd name="connsiteX12" fmla="*/ 1139 w 10183"/>
                  <a:gd name="connsiteY12" fmla="*/ 2938 h 10000"/>
                  <a:gd name="connsiteX13" fmla="*/ 937 w 10183"/>
                  <a:gd name="connsiteY13" fmla="*/ 3227 h 10000"/>
                  <a:gd name="connsiteX14" fmla="*/ 636 w 10183"/>
                  <a:gd name="connsiteY14" fmla="*/ 3774 h 10000"/>
                  <a:gd name="connsiteX15" fmla="*/ 197 w 10183"/>
                  <a:gd name="connsiteY15" fmla="*/ 4885 h 10000"/>
                  <a:gd name="connsiteX16" fmla="*/ 703 w 10183"/>
                  <a:gd name="connsiteY16" fmla="*/ 7778 h 10000"/>
                  <a:gd name="connsiteX17" fmla="*/ 1878 w 10183"/>
                  <a:gd name="connsiteY17" fmla="*/ 8493 h 10000"/>
                  <a:gd name="connsiteX18" fmla="*/ 4675 w 10183"/>
                  <a:gd name="connsiteY18" fmla="*/ 9300 h 10000"/>
                  <a:gd name="connsiteX19" fmla="*/ 7097 w 10183"/>
                  <a:gd name="connsiteY19" fmla="*/ 9665 h 10000"/>
                  <a:gd name="connsiteX20" fmla="*/ 8549 w 10183"/>
                  <a:gd name="connsiteY20" fmla="*/ 9894 h 10000"/>
                  <a:gd name="connsiteX21" fmla="*/ 8993 w 10183"/>
                  <a:gd name="connsiteY21" fmla="*/ 10000 h 10000"/>
                  <a:gd name="connsiteX22" fmla="*/ 9993 w 10183"/>
                  <a:gd name="connsiteY22" fmla="*/ 8757 h 10000"/>
                  <a:gd name="connsiteX23" fmla="*/ 5081 w 10183"/>
                  <a:gd name="connsiteY23" fmla="*/ 6453 h 10000"/>
                  <a:gd name="connsiteX24" fmla="*/ 4507 w 10183"/>
                  <a:gd name="connsiteY24" fmla="*/ 5950 h 10000"/>
                  <a:gd name="connsiteX25" fmla="*/ 4305 w 10183"/>
                  <a:gd name="connsiteY25" fmla="*/ 3060 h 10000"/>
                  <a:gd name="connsiteX26" fmla="*/ 4305 w 10183"/>
                  <a:gd name="connsiteY26" fmla="*/ 3060 h 10000"/>
                  <a:gd name="connsiteX27" fmla="*/ 4319 w 10183"/>
                  <a:gd name="connsiteY27" fmla="*/ 3060 h 10000"/>
                  <a:gd name="connsiteX28" fmla="*/ 5180 w 10183"/>
                  <a:gd name="connsiteY28" fmla="*/ 2435 h 10000"/>
                  <a:gd name="connsiteX29" fmla="*/ 5282 w 10183"/>
                  <a:gd name="connsiteY29" fmla="*/ 1278 h 10000"/>
                  <a:gd name="connsiteX30" fmla="*/ 5238 w 10183"/>
                  <a:gd name="connsiteY30" fmla="*/ 1276 h 10000"/>
                  <a:gd name="connsiteX31" fmla="*/ 4675 w 10183"/>
                  <a:gd name="connsiteY31" fmla="*/ 1521 h 10000"/>
                  <a:gd name="connsiteX32" fmla="*/ 4404 w 10183"/>
                  <a:gd name="connsiteY32" fmla="*/ 1629 h 10000"/>
                  <a:gd name="connsiteX33" fmla="*/ 4744 w 10183"/>
                  <a:gd name="connsiteY33" fmla="*/ 334 h 10000"/>
                  <a:gd name="connsiteX34" fmla="*/ 4369 w 10183"/>
                  <a:gd name="connsiteY34" fmla="*/ 137 h 10000"/>
                  <a:gd name="connsiteX35" fmla="*/ 4319 w 10183"/>
                  <a:gd name="connsiteY35" fmla="*/ 135 h 10000"/>
                  <a:gd name="connsiteX36" fmla="*/ 3935 w 10183"/>
                  <a:gd name="connsiteY36" fmla="*/ 304 h 10000"/>
                  <a:gd name="connsiteX37" fmla="*/ 3935 w 10183"/>
                  <a:gd name="connsiteY37" fmla="*/ 212 h 10000"/>
                  <a:gd name="connsiteX38" fmla="*/ 3596 w 10183"/>
                  <a:gd name="connsiteY38" fmla="*/ 0 h 10000"/>
                  <a:gd name="connsiteX0" fmla="*/ 3596 w 10161"/>
                  <a:gd name="connsiteY0" fmla="*/ 0 h 10000"/>
                  <a:gd name="connsiteX1" fmla="*/ 3127 w 10161"/>
                  <a:gd name="connsiteY1" fmla="*/ 167 h 10000"/>
                  <a:gd name="connsiteX2" fmla="*/ 3024 w 10161"/>
                  <a:gd name="connsiteY2" fmla="*/ 669 h 10000"/>
                  <a:gd name="connsiteX3" fmla="*/ 3092 w 10161"/>
                  <a:gd name="connsiteY3" fmla="*/ 319 h 10000"/>
                  <a:gd name="connsiteX4" fmla="*/ 2756 w 10161"/>
                  <a:gd name="connsiteY4" fmla="*/ 121 h 10000"/>
                  <a:gd name="connsiteX5" fmla="*/ 2696 w 10161"/>
                  <a:gd name="connsiteY5" fmla="*/ 119 h 10000"/>
                  <a:gd name="connsiteX6" fmla="*/ 2284 w 10161"/>
                  <a:gd name="connsiteY6" fmla="*/ 275 h 10000"/>
                  <a:gd name="connsiteX7" fmla="*/ 1982 w 10161"/>
                  <a:gd name="connsiteY7" fmla="*/ 1552 h 10000"/>
                  <a:gd name="connsiteX8" fmla="*/ 2253 w 10161"/>
                  <a:gd name="connsiteY8" fmla="*/ 410 h 10000"/>
                  <a:gd name="connsiteX9" fmla="*/ 1947 w 10161"/>
                  <a:gd name="connsiteY9" fmla="*/ 228 h 10000"/>
                  <a:gd name="connsiteX10" fmla="*/ 1542 w 10161"/>
                  <a:gd name="connsiteY10" fmla="*/ 379 h 10000"/>
                  <a:gd name="connsiteX11" fmla="*/ 1276 w 10161"/>
                  <a:gd name="connsiteY11" fmla="*/ 1521 h 10000"/>
                  <a:gd name="connsiteX12" fmla="*/ 1139 w 10161"/>
                  <a:gd name="connsiteY12" fmla="*/ 2938 h 10000"/>
                  <a:gd name="connsiteX13" fmla="*/ 937 w 10161"/>
                  <a:gd name="connsiteY13" fmla="*/ 3227 h 10000"/>
                  <a:gd name="connsiteX14" fmla="*/ 636 w 10161"/>
                  <a:gd name="connsiteY14" fmla="*/ 3774 h 10000"/>
                  <a:gd name="connsiteX15" fmla="*/ 197 w 10161"/>
                  <a:gd name="connsiteY15" fmla="*/ 4885 h 10000"/>
                  <a:gd name="connsiteX16" fmla="*/ 703 w 10161"/>
                  <a:gd name="connsiteY16" fmla="*/ 7778 h 10000"/>
                  <a:gd name="connsiteX17" fmla="*/ 1878 w 10161"/>
                  <a:gd name="connsiteY17" fmla="*/ 8493 h 10000"/>
                  <a:gd name="connsiteX18" fmla="*/ 4675 w 10161"/>
                  <a:gd name="connsiteY18" fmla="*/ 9300 h 10000"/>
                  <a:gd name="connsiteX19" fmla="*/ 7097 w 10161"/>
                  <a:gd name="connsiteY19" fmla="*/ 9665 h 10000"/>
                  <a:gd name="connsiteX20" fmla="*/ 8549 w 10161"/>
                  <a:gd name="connsiteY20" fmla="*/ 9894 h 10000"/>
                  <a:gd name="connsiteX21" fmla="*/ 8993 w 10161"/>
                  <a:gd name="connsiteY21" fmla="*/ 10000 h 10000"/>
                  <a:gd name="connsiteX22" fmla="*/ 9993 w 10161"/>
                  <a:gd name="connsiteY22" fmla="*/ 8757 h 10000"/>
                  <a:gd name="connsiteX23" fmla="*/ 5418 w 10161"/>
                  <a:gd name="connsiteY23" fmla="*/ 7095 h 10000"/>
                  <a:gd name="connsiteX24" fmla="*/ 4507 w 10161"/>
                  <a:gd name="connsiteY24" fmla="*/ 5950 h 10000"/>
                  <a:gd name="connsiteX25" fmla="*/ 4305 w 10161"/>
                  <a:gd name="connsiteY25" fmla="*/ 3060 h 10000"/>
                  <a:gd name="connsiteX26" fmla="*/ 4305 w 10161"/>
                  <a:gd name="connsiteY26" fmla="*/ 3060 h 10000"/>
                  <a:gd name="connsiteX27" fmla="*/ 4319 w 10161"/>
                  <a:gd name="connsiteY27" fmla="*/ 3060 h 10000"/>
                  <a:gd name="connsiteX28" fmla="*/ 5180 w 10161"/>
                  <a:gd name="connsiteY28" fmla="*/ 2435 h 10000"/>
                  <a:gd name="connsiteX29" fmla="*/ 5282 w 10161"/>
                  <a:gd name="connsiteY29" fmla="*/ 1278 h 10000"/>
                  <a:gd name="connsiteX30" fmla="*/ 5238 w 10161"/>
                  <a:gd name="connsiteY30" fmla="*/ 1276 h 10000"/>
                  <a:gd name="connsiteX31" fmla="*/ 4675 w 10161"/>
                  <a:gd name="connsiteY31" fmla="*/ 1521 h 10000"/>
                  <a:gd name="connsiteX32" fmla="*/ 4404 w 10161"/>
                  <a:gd name="connsiteY32" fmla="*/ 1629 h 10000"/>
                  <a:gd name="connsiteX33" fmla="*/ 4744 w 10161"/>
                  <a:gd name="connsiteY33" fmla="*/ 334 h 10000"/>
                  <a:gd name="connsiteX34" fmla="*/ 4369 w 10161"/>
                  <a:gd name="connsiteY34" fmla="*/ 137 h 10000"/>
                  <a:gd name="connsiteX35" fmla="*/ 4319 w 10161"/>
                  <a:gd name="connsiteY35" fmla="*/ 135 h 10000"/>
                  <a:gd name="connsiteX36" fmla="*/ 3935 w 10161"/>
                  <a:gd name="connsiteY36" fmla="*/ 304 h 10000"/>
                  <a:gd name="connsiteX37" fmla="*/ 3935 w 10161"/>
                  <a:gd name="connsiteY37" fmla="*/ 212 h 10000"/>
                  <a:gd name="connsiteX38" fmla="*/ 3596 w 10161"/>
                  <a:gd name="connsiteY3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161" h="10000" extrusionOk="0">
                    <a:moveTo>
                      <a:pt x="3596" y="0"/>
                    </a:moveTo>
                    <a:cubicBezTo>
                      <a:pt x="3363" y="0"/>
                      <a:pt x="3161" y="60"/>
                      <a:pt x="3127" y="167"/>
                    </a:cubicBezTo>
                    <a:cubicBezTo>
                      <a:pt x="3092" y="334"/>
                      <a:pt x="3058" y="502"/>
                      <a:pt x="3024" y="669"/>
                    </a:cubicBezTo>
                    <a:cubicBezTo>
                      <a:pt x="3046" y="552"/>
                      <a:pt x="3070" y="435"/>
                      <a:pt x="3092" y="319"/>
                    </a:cubicBezTo>
                    <a:cubicBezTo>
                      <a:pt x="3127" y="212"/>
                      <a:pt x="2958" y="121"/>
                      <a:pt x="2756" y="121"/>
                    </a:cubicBezTo>
                    <a:cubicBezTo>
                      <a:pt x="2735" y="121"/>
                      <a:pt x="2713" y="119"/>
                      <a:pt x="2696" y="119"/>
                    </a:cubicBezTo>
                    <a:cubicBezTo>
                      <a:pt x="2486" y="119"/>
                      <a:pt x="2312" y="191"/>
                      <a:pt x="2284" y="275"/>
                    </a:cubicBezTo>
                    <a:cubicBezTo>
                      <a:pt x="2184" y="701"/>
                      <a:pt x="2082" y="1126"/>
                      <a:pt x="1982" y="1552"/>
                    </a:cubicBezTo>
                    <a:cubicBezTo>
                      <a:pt x="2073" y="1171"/>
                      <a:pt x="2162" y="792"/>
                      <a:pt x="2253" y="410"/>
                    </a:cubicBezTo>
                    <a:cubicBezTo>
                      <a:pt x="2284" y="319"/>
                      <a:pt x="2150" y="242"/>
                      <a:pt x="1947" y="228"/>
                    </a:cubicBezTo>
                    <a:cubicBezTo>
                      <a:pt x="1745" y="228"/>
                      <a:pt x="1578" y="288"/>
                      <a:pt x="1542" y="379"/>
                    </a:cubicBezTo>
                    <a:cubicBezTo>
                      <a:pt x="1454" y="760"/>
                      <a:pt x="1366" y="1140"/>
                      <a:pt x="1276" y="1521"/>
                    </a:cubicBezTo>
                    <a:cubicBezTo>
                      <a:pt x="467" y="2359"/>
                      <a:pt x="1139" y="2938"/>
                      <a:pt x="1139" y="2938"/>
                    </a:cubicBezTo>
                    <a:cubicBezTo>
                      <a:pt x="1172" y="2982"/>
                      <a:pt x="969" y="3197"/>
                      <a:pt x="937" y="3227"/>
                    </a:cubicBezTo>
                    <a:cubicBezTo>
                      <a:pt x="838" y="3410"/>
                      <a:pt x="734" y="3592"/>
                      <a:pt x="636" y="3774"/>
                    </a:cubicBezTo>
                    <a:cubicBezTo>
                      <a:pt x="434" y="4140"/>
                      <a:pt x="300" y="4521"/>
                      <a:pt x="197" y="4885"/>
                    </a:cubicBezTo>
                    <a:cubicBezTo>
                      <a:pt x="-41" y="5815"/>
                      <a:pt x="-238" y="6910"/>
                      <a:pt x="703" y="7778"/>
                    </a:cubicBezTo>
                    <a:cubicBezTo>
                      <a:pt x="1006" y="8036"/>
                      <a:pt x="1409" y="8295"/>
                      <a:pt x="1878" y="8493"/>
                    </a:cubicBezTo>
                    <a:cubicBezTo>
                      <a:pt x="2791" y="8889"/>
                      <a:pt x="3767" y="9131"/>
                      <a:pt x="4675" y="9300"/>
                    </a:cubicBezTo>
                    <a:cubicBezTo>
                      <a:pt x="5618" y="9483"/>
                      <a:pt x="6427" y="9574"/>
                      <a:pt x="7097" y="9665"/>
                    </a:cubicBezTo>
                    <a:cubicBezTo>
                      <a:pt x="7738" y="9741"/>
                      <a:pt x="8241" y="9832"/>
                      <a:pt x="8549" y="9894"/>
                    </a:cubicBezTo>
                    <a:lnTo>
                      <a:pt x="8993" y="10000"/>
                    </a:lnTo>
                    <a:cubicBezTo>
                      <a:pt x="9447" y="9546"/>
                      <a:pt x="10589" y="9241"/>
                      <a:pt x="9993" y="8757"/>
                    </a:cubicBezTo>
                    <a:cubicBezTo>
                      <a:pt x="9397" y="8273"/>
                      <a:pt x="6332" y="7563"/>
                      <a:pt x="5418" y="7095"/>
                    </a:cubicBezTo>
                    <a:cubicBezTo>
                      <a:pt x="5111" y="6958"/>
                      <a:pt x="4641" y="6134"/>
                      <a:pt x="4507" y="5950"/>
                    </a:cubicBezTo>
                    <a:cubicBezTo>
                      <a:pt x="3867" y="4993"/>
                      <a:pt x="4000" y="4033"/>
                      <a:pt x="4305" y="3060"/>
                    </a:cubicBezTo>
                    <a:lnTo>
                      <a:pt x="4305" y="3060"/>
                    </a:lnTo>
                    <a:lnTo>
                      <a:pt x="4319" y="3060"/>
                    </a:lnTo>
                    <a:cubicBezTo>
                      <a:pt x="4395" y="3060"/>
                      <a:pt x="4736" y="3025"/>
                      <a:pt x="5180" y="2435"/>
                    </a:cubicBezTo>
                    <a:cubicBezTo>
                      <a:pt x="5716" y="1765"/>
                      <a:pt x="5820" y="1325"/>
                      <a:pt x="5282" y="1278"/>
                    </a:cubicBezTo>
                    <a:cubicBezTo>
                      <a:pt x="5269" y="1278"/>
                      <a:pt x="5251" y="1276"/>
                      <a:pt x="5238" y="1276"/>
                    </a:cubicBezTo>
                    <a:cubicBezTo>
                      <a:pt x="4989" y="1276"/>
                      <a:pt x="4803" y="1407"/>
                      <a:pt x="4675" y="1521"/>
                    </a:cubicBezTo>
                    <a:cubicBezTo>
                      <a:pt x="4606" y="1583"/>
                      <a:pt x="4507" y="1613"/>
                      <a:pt x="4404" y="1629"/>
                    </a:cubicBezTo>
                    <a:cubicBezTo>
                      <a:pt x="4517" y="1197"/>
                      <a:pt x="4632" y="766"/>
                      <a:pt x="4744" y="334"/>
                    </a:cubicBezTo>
                    <a:cubicBezTo>
                      <a:pt x="4744" y="242"/>
                      <a:pt x="4606" y="151"/>
                      <a:pt x="4369" y="137"/>
                    </a:cubicBezTo>
                    <a:cubicBezTo>
                      <a:pt x="4352" y="137"/>
                      <a:pt x="4335" y="135"/>
                      <a:pt x="4319" y="135"/>
                    </a:cubicBezTo>
                    <a:cubicBezTo>
                      <a:pt x="4133" y="135"/>
                      <a:pt x="3935" y="207"/>
                      <a:pt x="3935" y="304"/>
                    </a:cubicBezTo>
                    <a:lnTo>
                      <a:pt x="3935" y="212"/>
                    </a:lnTo>
                    <a:cubicBezTo>
                      <a:pt x="3970" y="107"/>
                      <a:pt x="3797" y="15"/>
                      <a:pt x="3596" y="0"/>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17;p57"/>
              <p:cNvSpPr/>
              <p:nvPr/>
            </p:nvSpPr>
            <p:spPr>
              <a:xfrm rot="1690822">
                <a:off x="9303699" y="2591153"/>
                <a:ext cx="1388061" cy="1433380"/>
              </a:xfrm>
              <a:custGeom>
                <a:avLst/>
                <a:gdLst/>
                <a:ahLst/>
                <a:cxnLst/>
                <a:rect l="l" t="t" r="r" b="b"/>
                <a:pathLst>
                  <a:path w="8147" h="8413" extrusionOk="0">
                    <a:moveTo>
                      <a:pt x="6122" y="0"/>
                    </a:moveTo>
                    <a:cubicBezTo>
                      <a:pt x="6097" y="0"/>
                      <a:pt x="6073" y="1"/>
                      <a:pt x="6049" y="1"/>
                    </a:cubicBezTo>
                    <a:lnTo>
                      <a:pt x="5853" y="9"/>
                    </a:lnTo>
                    <a:cubicBezTo>
                      <a:pt x="4766" y="56"/>
                      <a:pt x="3913" y="972"/>
                      <a:pt x="3960" y="2059"/>
                    </a:cubicBezTo>
                    <a:lnTo>
                      <a:pt x="3991" y="2771"/>
                    </a:lnTo>
                    <a:cubicBezTo>
                      <a:pt x="3991" y="2896"/>
                      <a:pt x="4023" y="3022"/>
                      <a:pt x="4062" y="3131"/>
                    </a:cubicBezTo>
                    <a:cubicBezTo>
                      <a:pt x="3913" y="3382"/>
                      <a:pt x="3827" y="3687"/>
                      <a:pt x="3835" y="4015"/>
                    </a:cubicBezTo>
                    <a:cubicBezTo>
                      <a:pt x="3835" y="4227"/>
                      <a:pt x="3882" y="4422"/>
                      <a:pt x="3952" y="4602"/>
                    </a:cubicBezTo>
                    <a:cubicBezTo>
                      <a:pt x="3850" y="4560"/>
                      <a:pt x="3738" y="4532"/>
                      <a:pt x="3620" y="4532"/>
                    </a:cubicBezTo>
                    <a:cubicBezTo>
                      <a:pt x="3585" y="4532"/>
                      <a:pt x="3550" y="4534"/>
                      <a:pt x="3514" y="4540"/>
                    </a:cubicBezTo>
                    <a:cubicBezTo>
                      <a:pt x="3052" y="4594"/>
                      <a:pt x="2716" y="5025"/>
                      <a:pt x="2763" y="5510"/>
                    </a:cubicBezTo>
                    <a:cubicBezTo>
                      <a:pt x="2778" y="5619"/>
                      <a:pt x="2810" y="5721"/>
                      <a:pt x="2857" y="5815"/>
                    </a:cubicBezTo>
                    <a:cubicBezTo>
                      <a:pt x="2743" y="5760"/>
                      <a:pt x="2618" y="5732"/>
                      <a:pt x="2490" y="5732"/>
                    </a:cubicBezTo>
                    <a:cubicBezTo>
                      <a:pt x="2291" y="5732"/>
                      <a:pt x="2086" y="5799"/>
                      <a:pt x="1910" y="5932"/>
                    </a:cubicBezTo>
                    <a:cubicBezTo>
                      <a:pt x="1644" y="6136"/>
                      <a:pt x="1503" y="6441"/>
                      <a:pt x="1511" y="6738"/>
                    </a:cubicBezTo>
                    <a:cubicBezTo>
                      <a:pt x="1454" y="6721"/>
                      <a:pt x="1392" y="6713"/>
                      <a:pt x="1327" y="6713"/>
                    </a:cubicBezTo>
                    <a:cubicBezTo>
                      <a:pt x="932" y="6713"/>
                      <a:pt x="415" y="7001"/>
                      <a:pt x="220" y="7122"/>
                    </a:cubicBezTo>
                    <a:cubicBezTo>
                      <a:pt x="95" y="7153"/>
                      <a:pt x="1" y="7262"/>
                      <a:pt x="1" y="7403"/>
                    </a:cubicBezTo>
                    <a:cubicBezTo>
                      <a:pt x="1" y="7489"/>
                      <a:pt x="40" y="7568"/>
                      <a:pt x="102" y="7622"/>
                    </a:cubicBezTo>
                    <a:cubicBezTo>
                      <a:pt x="40" y="7669"/>
                      <a:pt x="1" y="7748"/>
                      <a:pt x="1" y="7841"/>
                    </a:cubicBezTo>
                    <a:cubicBezTo>
                      <a:pt x="1" y="7998"/>
                      <a:pt x="134" y="8123"/>
                      <a:pt x="290" y="8123"/>
                    </a:cubicBezTo>
                    <a:cubicBezTo>
                      <a:pt x="306" y="8123"/>
                      <a:pt x="322" y="8123"/>
                      <a:pt x="337" y="8115"/>
                    </a:cubicBezTo>
                    <a:cubicBezTo>
                      <a:pt x="337" y="8123"/>
                      <a:pt x="337" y="8123"/>
                      <a:pt x="337" y="8123"/>
                    </a:cubicBezTo>
                    <a:cubicBezTo>
                      <a:pt x="337" y="8280"/>
                      <a:pt x="462" y="8413"/>
                      <a:pt x="627" y="8413"/>
                    </a:cubicBezTo>
                    <a:cubicBezTo>
                      <a:pt x="775" y="8413"/>
                      <a:pt x="893" y="8295"/>
                      <a:pt x="908" y="8147"/>
                    </a:cubicBezTo>
                    <a:cubicBezTo>
                      <a:pt x="1253" y="7990"/>
                      <a:pt x="1581" y="7521"/>
                      <a:pt x="1722" y="7286"/>
                    </a:cubicBezTo>
                    <a:cubicBezTo>
                      <a:pt x="1881" y="7454"/>
                      <a:pt x="2101" y="7540"/>
                      <a:pt x="2331" y="7540"/>
                    </a:cubicBezTo>
                    <a:cubicBezTo>
                      <a:pt x="2531" y="7540"/>
                      <a:pt x="2738" y="7475"/>
                      <a:pt x="2919" y="7341"/>
                    </a:cubicBezTo>
                    <a:cubicBezTo>
                      <a:pt x="3287" y="7051"/>
                      <a:pt x="3412" y="6566"/>
                      <a:pt x="3232" y="6191"/>
                    </a:cubicBezTo>
                    <a:lnTo>
                      <a:pt x="3232" y="6191"/>
                    </a:lnTo>
                    <a:cubicBezTo>
                      <a:pt x="3349" y="6249"/>
                      <a:pt x="3483" y="6281"/>
                      <a:pt x="3618" y="6281"/>
                    </a:cubicBezTo>
                    <a:cubicBezTo>
                      <a:pt x="3646" y="6281"/>
                      <a:pt x="3674" y="6279"/>
                      <a:pt x="3702" y="6277"/>
                    </a:cubicBezTo>
                    <a:cubicBezTo>
                      <a:pt x="4171" y="6214"/>
                      <a:pt x="4508" y="5784"/>
                      <a:pt x="4453" y="5306"/>
                    </a:cubicBezTo>
                    <a:cubicBezTo>
                      <a:pt x="4453" y="5275"/>
                      <a:pt x="4445" y="5252"/>
                      <a:pt x="4445" y="5228"/>
                    </a:cubicBezTo>
                    <a:lnTo>
                      <a:pt x="4445" y="5228"/>
                    </a:lnTo>
                    <a:cubicBezTo>
                      <a:pt x="4616" y="5340"/>
                      <a:pt x="4808" y="5409"/>
                      <a:pt x="5021" y="5409"/>
                    </a:cubicBezTo>
                    <a:cubicBezTo>
                      <a:pt x="5032" y="5409"/>
                      <a:pt x="5044" y="5408"/>
                      <a:pt x="5055" y="5408"/>
                    </a:cubicBezTo>
                    <a:cubicBezTo>
                      <a:pt x="5705" y="5385"/>
                      <a:pt x="6229" y="4727"/>
                      <a:pt x="6213" y="3937"/>
                    </a:cubicBezTo>
                    <a:cubicBezTo>
                      <a:pt x="6213" y="3898"/>
                      <a:pt x="6206" y="3859"/>
                      <a:pt x="6206" y="3820"/>
                    </a:cubicBezTo>
                    <a:lnTo>
                      <a:pt x="6941" y="3788"/>
                    </a:lnTo>
                    <a:cubicBezTo>
                      <a:pt x="7622" y="3757"/>
                      <a:pt x="8146" y="3186"/>
                      <a:pt x="8123" y="2513"/>
                    </a:cubicBezTo>
                    <a:lnTo>
                      <a:pt x="8091" y="1895"/>
                    </a:lnTo>
                    <a:cubicBezTo>
                      <a:pt x="8053" y="832"/>
                      <a:pt x="7177" y="0"/>
                      <a:pt x="612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18;p57"/>
              <p:cNvSpPr/>
              <p:nvPr/>
            </p:nvSpPr>
            <p:spPr>
              <a:xfrm rot="1690822">
                <a:off x="9961761" y="2999655"/>
                <a:ext cx="686619" cy="897375"/>
              </a:xfrm>
              <a:custGeom>
                <a:avLst/>
                <a:gdLst/>
                <a:ahLst/>
                <a:cxnLst/>
                <a:rect l="l" t="t" r="r" b="b"/>
                <a:pathLst>
                  <a:path w="4030" h="5267" extrusionOk="0">
                    <a:moveTo>
                      <a:pt x="1471" y="1"/>
                    </a:moveTo>
                    <a:cubicBezTo>
                      <a:pt x="1443" y="71"/>
                      <a:pt x="1247" y="572"/>
                      <a:pt x="820" y="572"/>
                    </a:cubicBezTo>
                    <a:cubicBezTo>
                      <a:pt x="769" y="572"/>
                      <a:pt x="715" y="564"/>
                      <a:pt x="657" y="549"/>
                    </a:cubicBezTo>
                    <a:cubicBezTo>
                      <a:pt x="587" y="721"/>
                      <a:pt x="540" y="909"/>
                      <a:pt x="540" y="1112"/>
                    </a:cubicBezTo>
                    <a:lnTo>
                      <a:pt x="540" y="1550"/>
                    </a:lnTo>
                    <a:lnTo>
                      <a:pt x="415" y="1550"/>
                    </a:lnTo>
                    <a:cubicBezTo>
                      <a:pt x="188" y="1550"/>
                      <a:pt x="0" y="1738"/>
                      <a:pt x="0" y="1965"/>
                    </a:cubicBezTo>
                    <a:lnTo>
                      <a:pt x="0" y="2074"/>
                    </a:lnTo>
                    <a:cubicBezTo>
                      <a:pt x="0" y="2301"/>
                      <a:pt x="188" y="2481"/>
                      <a:pt x="415" y="2481"/>
                    </a:cubicBezTo>
                    <a:lnTo>
                      <a:pt x="564" y="2481"/>
                    </a:lnTo>
                    <a:cubicBezTo>
                      <a:pt x="618" y="2841"/>
                      <a:pt x="798" y="3154"/>
                      <a:pt x="1072" y="3373"/>
                    </a:cubicBezTo>
                    <a:lnTo>
                      <a:pt x="1072" y="4406"/>
                    </a:lnTo>
                    <a:cubicBezTo>
                      <a:pt x="1072" y="4883"/>
                      <a:pt x="1456" y="5267"/>
                      <a:pt x="1933" y="5267"/>
                    </a:cubicBezTo>
                    <a:cubicBezTo>
                      <a:pt x="2402" y="5267"/>
                      <a:pt x="2794" y="4883"/>
                      <a:pt x="2794" y="4406"/>
                    </a:cubicBezTo>
                    <a:lnTo>
                      <a:pt x="2794" y="3475"/>
                    </a:lnTo>
                    <a:cubicBezTo>
                      <a:pt x="3138" y="3256"/>
                      <a:pt x="3380" y="2904"/>
                      <a:pt x="3443" y="2481"/>
                    </a:cubicBezTo>
                    <a:lnTo>
                      <a:pt x="3623" y="2481"/>
                    </a:lnTo>
                    <a:cubicBezTo>
                      <a:pt x="3850" y="2481"/>
                      <a:pt x="4030" y="2301"/>
                      <a:pt x="4030" y="2074"/>
                    </a:cubicBezTo>
                    <a:lnTo>
                      <a:pt x="4030" y="1965"/>
                    </a:lnTo>
                    <a:cubicBezTo>
                      <a:pt x="4030" y="1738"/>
                      <a:pt x="3850" y="1550"/>
                      <a:pt x="3623" y="1550"/>
                    </a:cubicBezTo>
                    <a:lnTo>
                      <a:pt x="3466" y="1550"/>
                    </a:lnTo>
                    <a:lnTo>
                      <a:pt x="3466" y="1112"/>
                    </a:lnTo>
                    <a:cubicBezTo>
                      <a:pt x="3466" y="869"/>
                      <a:pt x="3404" y="643"/>
                      <a:pt x="3294" y="439"/>
                    </a:cubicBezTo>
                    <a:cubicBezTo>
                      <a:pt x="3247" y="510"/>
                      <a:pt x="3177" y="564"/>
                      <a:pt x="3052" y="580"/>
                    </a:cubicBezTo>
                    <a:cubicBezTo>
                      <a:pt x="3006" y="587"/>
                      <a:pt x="2962" y="590"/>
                      <a:pt x="2921" y="590"/>
                    </a:cubicBezTo>
                    <a:cubicBezTo>
                      <a:pt x="2465" y="590"/>
                      <a:pt x="2301" y="187"/>
                      <a:pt x="2301" y="79"/>
                    </a:cubicBezTo>
                    <a:cubicBezTo>
                      <a:pt x="2301" y="79"/>
                      <a:pt x="2293" y="627"/>
                      <a:pt x="1753" y="627"/>
                    </a:cubicBezTo>
                    <a:cubicBezTo>
                      <a:pt x="1463" y="627"/>
                      <a:pt x="1377" y="314"/>
                      <a:pt x="1463" y="40"/>
                    </a:cubicBezTo>
                    <a:cubicBezTo>
                      <a:pt x="1463" y="24"/>
                      <a:pt x="1471" y="9"/>
                      <a:pt x="1471"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19;p57"/>
              <p:cNvSpPr/>
              <p:nvPr/>
            </p:nvSpPr>
            <p:spPr>
              <a:xfrm rot="1690822">
                <a:off x="9999878" y="3407166"/>
                <a:ext cx="493412" cy="292026"/>
              </a:xfrm>
              <a:custGeom>
                <a:avLst/>
                <a:gdLst/>
                <a:ahLst/>
                <a:cxnLst/>
                <a:rect l="l" t="t" r="r" b="b"/>
                <a:pathLst>
                  <a:path w="2896" h="1714" extrusionOk="0">
                    <a:moveTo>
                      <a:pt x="1" y="0"/>
                    </a:moveTo>
                    <a:cubicBezTo>
                      <a:pt x="71" y="446"/>
                      <a:pt x="345" y="814"/>
                      <a:pt x="713" y="1025"/>
                    </a:cubicBezTo>
                    <a:cubicBezTo>
                      <a:pt x="721" y="1409"/>
                      <a:pt x="1026" y="1714"/>
                      <a:pt x="1409" y="1714"/>
                    </a:cubicBezTo>
                    <a:cubicBezTo>
                      <a:pt x="1777" y="1714"/>
                      <a:pt x="2082" y="1424"/>
                      <a:pt x="2105" y="1064"/>
                    </a:cubicBezTo>
                    <a:cubicBezTo>
                      <a:pt x="2520" y="869"/>
                      <a:pt x="2818" y="470"/>
                      <a:pt x="2896" y="0"/>
                    </a:cubicBezTo>
                    <a:lnTo>
                      <a:pt x="2810" y="0"/>
                    </a:lnTo>
                    <a:cubicBezTo>
                      <a:pt x="2606" y="532"/>
                      <a:pt x="2098" y="908"/>
                      <a:pt x="1487" y="908"/>
                    </a:cubicBezTo>
                    <a:lnTo>
                      <a:pt x="1409" y="908"/>
                    </a:lnTo>
                    <a:cubicBezTo>
                      <a:pt x="799" y="908"/>
                      <a:pt x="290" y="532"/>
                      <a:pt x="87"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20;p57"/>
              <p:cNvSpPr/>
              <p:nvPr/>
            </p:nvSpPr>
            <p:spPr>
              <a:xfrm rot="1690822">
                <a:off x="10079744" y="3180975"/>
                <a:ext cx="46683" cy="63551"/>
              </a:xfrm>
              <a:custGeom>
                <a:avLst/>
                <a:gdLst/>
                <a:ahLst/>
                <a:cxnLst/>
                <a:rect l="l" t="t" r="r" b="b"/>
                <a:pathLst>
                  <a:path w="274" h="373" extrusionOk="0">
                    <a:moveTo>
                      <a:pt x="54" y="1"/>
                    </a:moveTo>
                    <a:cubicBezTo>
                      <a:pt x="41" y="1"/>
                      <a:pt x="28" y="5"/>
                      <a:pt x="16" y="13"/>
                    </a:cubicBezTo>
                    <a:cubicBezTo>
                      <a:pt x="0" y="28"/>
                      <a:pt x="0" y="59"/>
                      <a:pt x="16" y="75"/>
                    </a:cubicBezTo>
                    <a:lnTo>
                      <a:pt x="141" y="224"/>
                    </a:lnTo>
                    <a:lnTo>
                      <a:pt x="63" y="286"/>
                    </a:lnTo>
                    <a:cubicBezTo>
                      <a:pt x="47" y="310"/>
                      <a:pt x="47" y="333"/>
                      <a:pt x="63" y="357"/>
                    </a:cubicBezTo>
                    <a:cubicBezTo>
                      <a:pt x="71" y="365"/>
                      <a:pt x="86" y="372"/>
                      <a:pt x="94" y="372"/>
                    </a:cubicBezTo>
                    <a:cubicBezTo>
                      <a:pt x="110" y="372"/>
                      <a:pt x="117" y="365"/>
                      <a:pt x="125" y="357"/>
                    </a:cubicBezTo>
                    <a:lnTo>
                      <a:pt x="274" y="232"/>
                    </a:lnTo>
                    <a:lnTo>
                      <a:pt x="86" y="13"/>
                    </a:lnTo>
                    <a:cubicBezTo>
                      <a:pt x="78" y="5"/>
                      <a:pt x="67" y="1"/>
                      <a:pt x="54"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21;p57"/>
              <p:cNvSpPr/>
              <p:nvPr/>
            </p:nvSpPr>
            <p:spPr>
              <a:xfrm rot="1690822">
                <a:off x="10588559" y="3453575"/>
                <a:ext cx="46683" cy="63551"/>
              </a:xfrm>
              <a:custGeom>
                <a:avLst/>
                <a:gdLst/>
                <a:ahLst/>
                <a:cxnLst/>
                <a:rect l="l" t="t" r="r" b="b"/>
                <a:pathLst>
                  <a:path w="274" h="373" extrusionOk="0">
                    <a:moveTo>
                      <a:pt x="219" y="1"/>
                    </a:moveTo>
                    <a:cubicBezTo>
                      <a:pt x="207" y="1"/>
                      <a:pt x="196" y="5"/>
                      <a:pt x="188" y="13"/>
                    </a:cubicBezTo>
                    <a:lnTo>
                      <a:pt x="0" y="232"/>
                    </a:lnTo>
                    <a:lnTo>
                      <a:pt x="149" y="357"/>
                    </a:lnTo>
                    <a:cubicBezTo>
                      <a:pt x="157" y="365"/>
                      <a:pt x="164" y="372"/>
                      <a:pt x="180" y="372"/>
                    </a:cubicBezTo>
                    <a:cubicBezTo>
                      <a:pt x="188" y="372"/>
                      <a:pt x="204" y="365"/>
                      <a:pt x="211" y="357"/>
                    </a:cubicBezTo>
                    <a:cubicBezTo>
                      <a:pt x="227" y="333"/>
                      <a:pt x="227" y="310"/>
                      <a:pt x="204" y="286"/>
                    </a:cubicBezTo>
                    <a:lnTo>
                      <a:pt x="133" y="224"/>
                    </a:lnTo>
                    <a:lnTo>
                      <a:pt x="258" y="75"/>
                    </a:lnTo>
                    <a:cubicBezTo>
                      <a:pt x="274" y="59"/>
                      <a:pt x="274" y="28"/>
                      <a:pt x="251" y="13"/>
                    </a:cubicBezTo>
                    <a:cubicBezTo>
                      <a:pt x="243" y="5"/>
                      <a:pt x="231" y="1"/>
                      <a:pt x="219"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22;p57"/>
              <p:cNvSpPr/>
              <p:nvPr/>
            </p:nvSpPr>
            <p:spPr>
              <a:xfrm rot="1690822">
                <a:off x="10496478" y="3521165"/>
                <a:ext cx="145332" cy="138857"/>
              </a:xfrm>
              <a:custGeom>
                <a:avLst/>
                <a:gdLst/>
                <a:ahLst/>
                <a:cxnLst/>
                <a:rect l="l" t="t" r="r" b="b"/>
                <a:pathLst>
                  <a:path w="853" h="815" extrusionOk="0">
                    <a:moveTo>
                      <a:pt x="430" y="95"/>
                    </a:moveTo>
                    <a:cubicBezTo>
                      <a:pt x="610" y="95"/>
                      <a:pt x="759" y="236"/>
                      <a:pt x="759" y="408"/>
                    </a:cubicBezTo>
                    <a:cubicBezTo>
                      <a:pt x="759" y="580"/>
                      <a:pt x="610" y="721"/>
                      <a:pt x="430" y="721"/>
                    </a:cubicBezTo>
                    <a:cubicBezTo>
                      <a:pt x="243" y="721"/>
                      <a:pt x="94" y="580"/>
                      <a:pt x="94" y="408"/>
                    </a:cubicBezTo>
                    <a:cubicBezTo>
                      <a:pt x="94" y="236"/>
                      <a:pt x="243" y="95"/>
                      <a:pt x="430" y="95"/>
                    </a:cubicBezTo>
                    <a:close/>
                    <a:moveTo>
                      <a:pt x="430" y="1"/>
                    </a:moveTo>
                    <a:cubicBezTo>
                      <a:pt x="196" y="1"/>
                      <a:pt x="0" y="181"/>
                      <a:pt x="0" y="408"/>
                    </a:cubicBezTo>
                    <a:cubicBezTo>
                      <a:pt x="0" y="627"/>
                      <a:pt x="196" y="815"/>
                      <a:pt x="430" y="815"/>
                    </a:cubicBezTo>
                    <a:cubicBezTo>
                      <a:pt x="665" y="815"/>
                      <a:pt x="853" y="627"/>
                      <a:pt x="853" y="408"/>
                    </a:cubicBezTo>
                    <a:cubicBezTo>
                      <a:pt x="853" y="181"/>
                      <a:pt x="665"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23;p57"/>
              <p:cNvSpPr/>
              <p:nvPr/>
            </p:nvSpPr>
            <p:spPr>
              <a:xfrm rot="1690822">
                <a:off x="9978192" y="3243536"/>
                <a:ext cx="145502" cy="138857"/>
              </a:xfrm>
              <a:custGeom>
                <a:avLst/>
                <a:gdLst/>
                <a:ahLst/>
                <a:cxnLst/>
                <a:rect l="l" t="t" r="r" b="b"/>
                <a:pathLst>
                  <a:path w="854" h="815" extrusionOk="0">
                    <a:moveTo>
                      <a:pt x="423" y="95"/>
                    </a:moveTo>
                    <a:cubicBezTo>
                      <a:pt x="611" y="95"/>
                      <a:pt x="759" y="236"/>
                      <a:pt x="759" y="408"/>
                    </a:cubicBezTo>
                    <a:cubicBezTo>
                      <a:pt x="759" y="580"/>
                      <a:pt x="611" y="721"/>
                      <a:pt x="423" y="721"/>
                    </a:cubicBezTo>
                    <a:cubicBezTo>
                      <a:pt x="243" y="721"/>
                      <a:pt x="94" y="580"/>
                      <a:pt x="94" y="408"/>
                    </a:cubicBezTo>
                    <a:cubicBezTo>
                      <a:pt x="94" y="236"/>
                      <a:pt x="243" y="95"/>
                      <a:pt x="423" y="95"/>
                    </a:cubicBezTo>
                    <a:close/>
                    <a:moveTo>
                      <a:pt x="423" y="1"/>
                    </a:moveTo>
                    <a:cubicBezTo>
                      <a:pt x="188" y="1"/>
                      <a:pt x="0" y="181"/>
                      <a:pt x="0" y="408"/>
                    </a:cubicBezTo>
                    <a:cubicBezTo>
                      <a:pt x="0" y="627"/>
                      <a:pt x="188" y="815"/>
                      <a:pt x="423" y="815"/>
                    </a:cubicBezTo>
                    <a:cubicBezTo>
                      <a:pt x="658" y="815"/>
                      <a:pt x="853" y="627"/>
                      <a:pt x="853" y="408"/>
                    </a:cubicBezTo>
                    <a:cubicBezTo>
                      <a:pt x="853" y="181"/>
                      <a:pt x="658" y="1"/>
                      <a:pt x="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24;p57"/>
              <p:cNvSpPr/>
              <p:nvPr/>
            </p:nvSpPr>
            <p:spPr>
              <a:xfrm rot="1690822">
                <a:off x="10268008" y="3504310"/>
                <a:ext cx="62869" cy="27771"/>
              </a:xfrm>
              <a:custGeom>
                <a:avLst/>
                <a:gdLst/>
                <a:ahLst/>
                <a:cxnLst/>
                <a:rect l="l" t="t" r="r" b="b"/>
                <a:pathLst>
                  <a:path w="369" h="163" extrusionOk="0">
                    <a:moveTo>
                      <a:pt x="155" y="0"/>
                    </a:moveTo>
                    <a:cubicBezTo>
                      <a:pt x="88" y="0"/>
                      <a:pt x="36" y="22"/>
                      <a:pt x="32" y="22"/>
                    </a:cubicBezTo>
                    <a:cubicBezTo>
                      <a:pt x="8" y="37"/>
                      <a:pt x="0" y="61"/>
                      <a:pt x="8" y="84"/>
                    </a:cubicBezTo>
                    <a:cubicBezTo>
                      <a:pt x="14" y="102"/>
                      <a:pt x="33" y="111"/>
                      <a:pt x="52" y="111"/>
                    </a:cubicBezTo>
                    <a:cubicBezTo>
                      <a:pt x="59" y="111"/>
                      <a:pt x="65" y="110"/>
                      <a:pt x="71" y="108"/>
                    </a:cubicBezTo>
                    <a:cubicBezTo>
                      <a:pt x="71" y="108"/>
                      <a:pt x="107" y="92"/>
                      <a:pt x="154" y="92"/>
                    </a:cubicBezTo>
                    <a:cubicBezTo>
                      <a:pt x="194" y="92"/>
                      <a:pt x="242" y="104"/>
                      <a:pt x="282" y="147"/>
                    </a:cubicBezTo>
                    <a:cubicBezTo>
                      <a:pt x="290" y="155"/>
                      <a:pt x="306" y="163"/>
                      <a:pt x="321" y="163"/>
                    </a:cubicBezTo>
                    <a:cubicBezTo>
                      <a:pt x="329" y="163"/>
                      <a:pt x="345" y="155"/>
                      <a:pt x="353" y="147"/>
                    </a:cubicBezTo>
                    <a:cubicBezTo>
                      <a:pt x="368" y="131"/>
                      <a:pt x="368" y="100"/>
                      <a:pt x="353" y="84"/>
                    </a:cubicBezTo>
                    <a:cubicBezTo>
                      <a:pt x="290" y="18"/>
                      <a:pt x="216" y="0"/>
                      <a:pt x="155" y="0"/>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25;p57"/>
              <p:cNvSpPr/>
              <p:nvPr/>
            </p:nvSpPr>
            <p:spPr>
              <a:xfrm rot="11409363">
                <a:off x="10216055" y="3371237"/>
                <a:ext cx="191333" cy="119775"/>
              </a:xfrm>
              <a:custGeom>
                <a:avLst/>
                <a:gdLst/>
                <a:ahLst/>
                <a:cxnLst/>
                <a:rect l="l" t="t" r="r" b="b"/>
                <a:pathLst>
                  <a:path w="1123" h="703" extrusionOk="0">
                    <a:moveTo>
                      <a:pt x="251" y="1"/>
                    </a:moveTo>
                    <a:cubicBezTo>
                      <a:pt x="43" y="1"/>
                      <a:pt x="1" y="627"/>
                      <a:pt x="432" y="694"/>
                    </a:cubicBezTo>
                    <a:cubicBezTo>
                      <a:pt x="466" y="700"/>
                      <a:pt x="499" y="703"/>
                      <a:pt x="530" y="703"/>
                    </a:cubicBezTo>
                    <a:cubicBezTo>
                      <a:pt x="915" y="703"/>
                      <a:pt x="1123" y="290"/>
                      <a:pt x="855" y="232"/>
                    </a:cubicBezTo>
                    <a:cubicBezTo>
                      <a:pt x="565" y="170"/>
                      <a:pt x="284" y="6"/>
                      <a:pt x="284" y="6"/>
                    </a:cubicBezTo>
                    <a:cubicBezTo>
                      <a:pt x="272" y="2"/>
                      <a:pt x="261" y="1"/>
                      <a:pt x="2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26;p57"/>
              <p:cNvSpPr/>
              <p:nvPr/>
            </p:nvSpPr>
            <p:spPr>
              <a:xfrm rot="540700">
                <a:off x="10276973" y="3133181"/>
                <a:ext cx="113471" cy="49750"/>
              </a:xfrm>
              <a:custGeom>
                <a:avLst/>
                <a:gdLst/>
                <a:ahLst/>
                <a:cxnLst/>
                <a:rect l="l" t="t" r="r" b="b"/>
                <a:pathLst>
                  <a:path w="666" h="292" extrusionOk="0">
                    <a:moveTo>
                      <a:pt x="392" y="0"/>
                    </a:moveTo>
                    <a:cubicBezTo>
                      <a:pt x="362" y="0"/>
                      <a:pt x="331" y="3"/>
                      <a:pt x="298" y="8"/>
                    </a:cubicBezTo>
                    <a:cubicBezTo>
                      <a:pt x="157" y="31"/>
                      <a:pt x="63" y="110"/>
                      <a:pt x="32" y="172"/>
                    </a:cubicBezTo>
                    <a:cubicBezTo>
                      <a:pt x="0" y="235"/>
                      <a:pt x="24" y="282"/>
                      <a:pt x="63" y="290"/>
                    </a:cubicBezTo>
                    <a:cubicBezTo>
                      <a:pt x="72" y="291"/>
                      <a:pt x="81" y="292"/>
                      <a:pt x="90" y="292"/>
                    </a:cubicBezTo>
                    <a:cubicBezTo>
                      <a:pt x="128" y="292"/>
                      <a:pt x="166" y="280"/>
                      <a:pt x="204" y="274"/>
                    </a:cubicBezTo>
                    <a:cubicBezTo>
                      <a:pt x="251" y="258"/>
                      <a:pt x="305" y="251"/>
                      <a:pt x="345" y="243"/>
                    </a:cubicBezTo>
                    <a:cubicBezTo>
                      <a:pt x="392" y="235"/>
                      <a:pt x="438" y="227"/>
                      <a:pt x="485" y="219"/>
                    </a:cubicBezTo>
                    <a:cubicBezTo>
                      <a:pt x="540" y="211"/>
                      <a:pt x="587" y="204"/>
                      <a:pt x="626" y="180"/>
                    </a:cubicBezTo>
                    <a:cubicBezTo>
                      <a:pt x="658" y="157"/>
                      <a:pt x="665" y="110"/>
                      <a:pt x="611" y="63"/>
                    </a:cubicBezTo>
                    <a:cubicBezTo>
                      <a:pt x="569" y="27"/>
                      <a:pt x="490" y="0"/>
                      <a:pt x="392"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27;p57"/>
              <p:cNvSpPr/>
              <p:nvPr/>
            </p:nvSpPr>
            <p:spPr>
              <a:xfrm rot="3438832">
                <a:off x="10494170" y="3267871"/>
                <a:ext cx="114834" cy="41742"/>
              </a:xfrm>
              <a:custGeom>
                <a:avLst/>
                <a:gdLst/>
                <a:ahLst/>
                <a:cxnLst/>
                <a:rect l="l" t="t" r="r" b="b"/>
                <a:pathLst>
                  <a:path w="674" h="245" extrusionOk="0">
                    <a:moveTo>
                      <a:pt x="337" y="0"/>
                    </a:moveTo>
                    <a:cubicBezTo>
                      <a:pt x="196" y="0"/>
                      <a:pt x="87" y="63"/>
                      <a:pt x="40" y="118"/>
                    </a:cubicBezTo>
                    <a:cubicBezTo>
                      <a:pt x="1" y="173"/>
                      <a:pt x="9" y="220"/>
                      <a:pt x="48" y="235"/>
                    </a:cubicBezTo>
                    <a:cubicBezTo>
                      <a:pt x="67" y="243"/>
                      <a:pt x="91" y="245"/>
                      <a:pt x="115" y="245"/>
                    </a:cubicBezTo>
                    <a:cubicBezTo>
                      <a:pt x="140" y="245"/>
                      <a:pt x="165" y="243"/>
                      <a:pt x="189" y="243"/>
                    </a:cubicBezTo>
                    <a:lnTo>
                      <a:pt x="478" y="243"/>
                    </a:lnTo>
                    <a:cubicBezTo>
                      <a:pt x="502" y="243"/>
                      <a:pt x="527" y="245"/>
                      <a:pt x="551" y="245"/>
                    </a:cubicBezTo>
                    <a:cubicBezTo>
                      <a:pt x="576" y="245"/>
                      <a:pt x="599" y="243"/>
                      <a:pt x="619" y="235"/>
                    </a:cubicBezTo>
                    <a:cubicBezTo>
                      <a:pt x="658" y="220"/>
                      <a:pt x="674" y="173"/>
                      <a:pt x="627" y="118"/>
                    </a:cubicBezTo>
                    <a:cubicBezTo>
                      <a:pt x="588" y="63"/>
                      <a:pt x="486" y="0"/>
                      <a:pt x="33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28;p57"/>
              <p:cNvSpPr/>
              <p:nvPr/>
            </p:nvSpPr>
            <p:spPr>
              <a:xfrm rot="1690822">
                <a:off x="10383985" y="3213076"/>
                <a:ext cx="76159" cy="152487"/>
              </a:xfrm>
              <a:custGeom>
                <a:avLst/>
                <a:gdLst/>
                <a:ahLst/>
                <a:cxnLst/>
                <a:rect l="l" t="t" r="r" b="b"/>
                <a:pathLst>
                  <a:path w="447" h="895" extrusionOk="0">
                    <a:moveTo>
                      <a:pt x="247" y="1"/>
                    </a:moveTo>
                    <a:cubicBezTo>
                      <a:pt x="243" y="1"/>
                      <a:pt x="239" y="1"/>
                      <a:pt x="235" y="3"/>
                    </a:cubicBezTo>
                    <a:cubicBezTo>
                      <a:pt x="212" y="10"/>
                      <a:pt x="196" y="34"/>
                      <a:pt x="196" y="57"/>
                    </a:cubicBezTo>
                    <a:lnTo>
                      <a:pt x="345" y="722"/>
                    </a:lnTo>
                    <a:cubicBezTo>
                      <a:pt x="326" y="747"/>
                      <a:pt x="280" y="800"/>
                      <a:pt x="171" y="800"/>
                    </a:cubicBezTo>
                    <a:cubicBezTo>
                      <a:pt x="140" y="800"/>
                      <a:pt x="104" y="795"/>
                      <a:pt x="63" y="785"/>
                    </a:cubicBezTo>
                    <a:cubicBezTo>
                      <a:pt x="59" y="784"/>
                      <a:pt x="55" y="783"/>
                      <a:pt x="50" y="783"/>
                    </a:cubicBezTo>
                    <a:cubicBezTo>
                      <a:pt x="32" y="783"/>
                      <a:pt x="15" y="797"/>
                      <a:pt x="8" y="816"/>
                    </a:cubicBezTo>
                    <a:cubicBezTo>
                      <a:pt x="0" y="848"/>
                      <a:pt x="16" y="871"/>
                      <a:pt x="39" y="879"/>
                    </a:cubicBezTo>
                    <a:cubicBezTo>
                      <a:pt x="94" y="887"/>
                      <a:pt x="133" y="895"/>
                      <a:pt x="172" y="895"/>
                    </a:cubicBezTo>
                    <a:cubicBezTo>
                      <a:pt x="329" y="895"/>
                      <a:pt x="399" y="808"/>
                      <a:pt x="423" y="769"/>
                    </a:cubicBezTo>
                    <a:cubicBezTo>
                      <a:pt x="438" y="746"/>
                      <a:pt x="446" y="715"/>
                      <a:pt x="438" y="691"/>
                    </a:cubicBezTo>
                    <a:lnTo>
                      <a:pt x="290" y="42"/>
                    </a:lnTo>
                    <a:cubicBezTo>
                      <a:pt x="283" y="16"/>
                      <a:pt x="266" y="1"/>
                      <a:pt x="247"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29;p57"/>
              <p:cNvSpPr/>
              <p:nvPr/>
            </p:nvSpPr>
            <p:spPr>
              <a:xfrm rot="1690822">
                <a:off x="10497767" y="3326779"/>
                <a:ext cx="30838" cy="30838"/>
              </a:xfrm>
              <a:custGeom>
                <a:avLst/>
                <a:gdLst/>
                <a:ahLst/>
                <a:cxnLst/>
                <a:rect l="l" t="t" r="r" b="b"/>
                <a:pathLst>
                  <a:path w="181" h="181" extrusionOk="0">
                    <a:moveTo>
                      <a:pt x="87" y="0"/>
                    </a:moveTo>
                    <a:cubicBezTo>
                      <a:pt x="40" y="0"/>
                      <a:pt x="0" y="39"/>
                      <a:pt x="0" y="86"/>
                    </a:cubicBezTo>
                    <a:cubicBezTo>
                      <a:pt x="0" y="133"/>
                      <a:pt x="40" y="180"/>
                      <a:pt x="87" y="180"/>
                    </a:cubicBezTo>
                    <a:cubicBezTo>
                      <a:pt x="133" y="180"/>
                      <a:pt x="180" y="133"/>
                      <a:pt x="180" y="86"/>
                    </a:cubicBezTo>
                    <a:cubicBezTo>
                      <a:pt x="180" y="39"/>
                      <a:pt x="133" y="0"/>
                      <a:pt x="87"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30;p57"/>
              <p:cNvSpPr/>
              <p:nvPr/>
            </p:nvSpPr>
            <p:spPr>
              <a:xfrm rot="1690822">
                <a:off x="10320891" y="3233370"/>
                <a:ext cx="30838" cy="30838"/>
              </a:xfrm>
              <a:custGeom>
                <a:avLst/>
                <a:gdLst/>
                <a:ahLst/>
                <a:cxnLst/>
                <a:rect l="l" t="t" r="r" b="b"/>
                <a:pathLst>
                  <a:path w="181" h="181" extrusionOk="0">
                    <a:moveTo>
                      <a:pt x="87" y="1"/>
                    </a:moveTo>
                    <a:cubicBezTo>
                      <a:pt x="40" y="1"/>
                      <a:pt x="1" y="40"/>
                      <a:pt x="1" y="87"/>
                    </a:cubicBezTo>
                    <a:cubicBezTo>
                      <a:pt x="1" y="142"/>
                      <a:pt x="40" y="181"/>
                      <a:pt x="87" y="181"/>
                    </a:cubicBezTo>
                    <a:cubicBezTo>
                      <a:pt x="134" y="181"/>
                      <a:pt x="181" y="142"/>
                      <a:pt x="181" y="87"/>
                    </a:cubicBezTo>
                    <a:cubicBezTo>
                      <a:pt x="181" y="40"/>
                      <a:pt x="134" y="1"/>
                      <a:pt x="87" y="1"/>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31;p57"/>
              <p:cNvSpPr/>
              <p:nvPr/>
            </p:nvSpPr>
            <p:spPr>
              <a:xfrm rot="1690822">
                <a:off x="10295663" y="3255251"/>
                <a:ext cx="62869" cy="21467"/>
              </a:xfrm>
              <a:custGeom>
                <a:avLst/>
                <a:gdLst/>
                <a:ahLst/>
                <a:cxnLst/>
                <a:rect l="l" t="t" r="r" b="b"/>
                <a:pathLst>
                  <a:path w="369" h="126" extrusionOk="0">
                    <a:moveTo>
                      <a:pt x="181" y="1"/>
                    </a:moveTo>
                    <a:cubicBezTo>
                      <a:pt x="90" y="1"/>
                      <a:pt x="30" y="39"/>
                      <a:pt x="24" y="39"/>
                    </a:cubicBezTo>
                    <a:cubicBezTo>
                      <a:pt x="1" y="55"/>
                      <a:pt x="1" y="86"/>
                      <a:pt x="9" y="102"/>
                    </a:cubicBezTo>
                    <a:cubicBezTo>
                      <a:pt x="19" y="117"/>
                      <a:pt x="35" y="125"/>
                      <a:pt x="52" y="125"/>
                    </a:cubicBezTo>
                    <a:cubicBezTo>
                      <a:pt x="62" y="125"/>
                      <a:pt x="71" y="123"/>
                      <a:pt x="79" y="117"/>
                    </a:cubicBezTo>
                    <a:cubicBezTo>
                      <a:pt x="79" y="117"/>
                      <a:pt x="117" y="95"/>
                      <a:pt x="175" y="95"/>
                    </a:cubicBezTo>
                    <a:cubicBezTo>
                      <a:pt x="208" y="95"/>
                      <a:pt x="248" y="102"/>
                      <a:pt x="290" y="125"/>
                    </a:cubicBezTo>
                    <a:lnTo>
                      <a:pt x="314" y="125"/>
                    </a:lnTo>
                    <a:cubicBezTo>
                      <a:pt x="329" y="125"/>
                      <a:pt x="345" y="117"/>
                      <a:pt x="353" y="102"/>
                    </a:cubicBezTo>
                    <a:cubicBezTo>
                      <a:pt x="369" y="78"/>
                      <a:pt x="361" y="47"/>
                      <a:pt x="337" y="39"/>
                    </a:cubicBezTo>
                    <a:cubicBezTo>
                      <a:pt x="280" y="10"/>
                      <a:pt x="227" y="1"/>
                      <a:pt x="181"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32;p57"/>
              <p:cNvSpPr/>
              <p:nvPr/>
            </p:nvSpPr>
            <p:spPr>
              <a:xfrm rot="1690822">
                <a:off x="10475590" y="3351602"/>
                <a:ext cx="62699" cy="21467"/>
              </a:xfrm>
              <a:custGeom>
                <a:avLst/>
                <a:gdLst/>
                <a:ahLst/>
                <a:cxnLst/>
                <a:rect l="l" t="t" r="r" b="b"/>
                <a:pathLst>
                  <a:path w="368" h="126" extrusionOk="0">
                    <a:moveTo>
                      <a:pt x="181" y="1"/>
                    </a:moveTo>
                    <a:cubicBezTo>
                      <a:pt x="90" y="1"/>
                      <a:pt x="29" y="39"/>
                      <a:pt x="23" y="39"/>
                    </a:cubicBezTo>
                    <a:cubicBezTo>
                      <a:pt x="8" y="55"/>
                      <a:pt x="0" y="86"/>
                      <a:pt x="16" y="102"/>
                    </a:cubicBezTo>
                    <a:cubicBezTo>
                      <a:pt x="26" y="117"/>
                      <a:pt x="39" y="125"/>
                      <a:pt x="54" y="125"/>
                    </a:cubicBezTo>
                    <a:cubicBezTo>
                      <a:pt x="62" y="125"/>
                      <a:pt x="70" y="123"/>
                      <a:pt x="78" y="117"/>
                    </a:cubicBezTo>
                    <a:cubicBezTo>
                      <a:pt x="78" y="117"/>
                      <a:pt x="116" y="95"/>
                      <a:pt x="176" y="95"/>
                    </a:cubicBezTo>
                    <a:cubicBezTo>
                      <a:pt x="210" y="95"/>
                      <a:pt x="252" y="102"/>
                      <a:pt x="297" y="125"/>
                    </a:cubicBezTo>
                    <a:lnTo>
                      <a:pt x="313" y="125"/>
                    </a:lnTo>
                    <a:cubicBezTo>
                      <a:pt x="329" y="125"/>
                      <a:pt x="352" y="117"/>
                      <a:pt x="360" y="102"/>
                    </a:cubicBezTo>
                    <a:cubicBezTo>
                      <a:pt x="368" y="78"/>
                      <a:pt x="360" y="47"/>
                      <a:pt x="336" y="39"/>
                    </a:cubicBezTo>
                    <a:cubicBezTo>
                      <a:pt x="279" y="10"/>
                      <a:pt x="226" y="1"/>
                      <a:pt x="181"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47;p57"/>
              <p:cNvSpPr/>
              <p:nvPr/>
            </p:nvSpPr>
            <p:spPr>
              <a:xfrm rot="1690822">
                <a:off x="9305783" y="3577289"/>
                <a:ext cx="1467968" cy="635846"/>
              </a:xfrm>
              <a:custGeom>
                <a:avLst/>
                <a:gdLst/>
                <a:ahLst/>
                <a:cxnLst/>
                <a:rect l="l" t="t" r="r" b="b"/>
                <a:pathLst>
                  <a:path w="8616" h="3732" extrusionOk="0">
                    <a:moveTo>
                      <a:pt x="3326" y="1"/>
                    </a:moveTo>
                    <a:lnTo>
                      <a:pt x="3326" y="463"/>
                    </a:lnTo>
                    <a:lnTo>
                      <a:pt x="2826" y="455"/>
                    </a:lnTo>
                    <a:lnTo>
                      <a:pt x="2497" y="517"/>
                    </a:lnTo>
                    <a:cubicBezTo>
                      <a:pt x="1762" y="658"/>
                      <a:pt x="1104" y="1081"/>
                      <a:pt x="682" y="1699"/>
                    </a:cubicBezTo>
                    <a:lnTo>
                      <a:pt x="1" y="2685"/>
                    </a:lnTo>
                    <a:lnTo>
                      <a:pt x="142" y="2771"/>
                    </a:lnTo>
                    <a:lnTo>
                      <a:pt x="1542" y="3655"/>
                    </a:lnTo>
                    <a:lnTo>
                      <a:pt x="1605" y="3694"/>
                    </a:lnTo>
                    <a:lnTo>
                      <a:pt x="2458" y="2685"/>
                    </a:lnTo>
                    <a:lnTo>
                      <a:pt x="2427" y="3428"/>
                    </a:lnTo>
                    <a:lnTo>
                      <a:pt x="6167" y="3436"/>
                    </a:lnTo>
                    <a:lnTo>
                      <a:pt x="6135" y="2513"/>
                    </a:lnTo>
                    <a:lnTo>
                      <a:pt x="7020" y="3702"/>
                    </a:lnTo>
                    <a:cubicBezTo>
                      <a:pt x="7034" y="3721"/>
                      <a:pt x="7057" y="3731"/>
                      <a:pt x="7079" y="3731"/>
                    </a:cubicBezTo>
                    <a:cubicBezTo>
                      <a:pt x="7094" y="3731"/>
                      <a:pt x="7109" y="3727"/>
                      <a:pt x="7121" y="3718"/>
                    </a:cubicBezTo>
                    <a:lnTo>
                      <a:pt x="7184" y="3678"/>
                    </a:lnTo>
                    <a:lnTo>
                      <a:pt x="8577" y="2693"/>
                    </a:lnTo>
                    <a:lnTo>
                      <a:pt x="8616" y="2669"/>
                    </a:lnTo>
                    <a:lnTo>
                      <a:pt x="7724" y="1401"/>
                    </a:lnTo>
                    <a:cubicBezTo>
                      <a:pt x="7356" y="877"/>
                      <a:pt x="6761" y="556"/>
                      <a:pt x="6120" y="541"/>
                    </a:cubicBezTo>
                    <a:lnTo>
                      <a:pt x="5494" y="517"/>
                    </a:lnTo>
                    <a:lnTo>
                      <a:pt x="5212" y="509"/>
                    </a:lnTo>
                    <a:lnTo>
                      <a:pt x="52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48;p57"/>
              <p:cNvSpPr/>
              <p:nvPr/>
            </p:nvSpPr>
            <p:spPr>
              <a:xfrm rot="2521932">
                <a:off x="8358948" y="3120361"/>
                <a:ext cx="1647800" cy="2384584"/>
              </a:xfrm>
              <a:custGeom>
                <a:avLst/>
                <a:gdLst>
                  <a:gd name="connsiteX0" fmla="*/ 11374 w 17994"/>
                  <a:gd name="connsiteY0" fmla="*/ 0 h 9999"/>
                  <a:gd name="connsiteX1" fmla="*/ 11084 w 17994"/>
                  <a:gd name="connsiteY1" fmla="*/ 155 h 9999"/>
                  <a:gd name="connsiteX2" fmla="*/ 11094 w 17994"/>
                  <a:gd name="connsiteY2" fmla="*/ 1379 h 9999"/>
                  <a:gd name="connsiteX3" fmla="*/ 10804 w 17994"/>
                  <a:gd name="connsiteY3" fmla="*/ 1541 h 9999"/>
                  <a:gd name="connsiteX4" fmla="*/ 10174 w 17994"/>
                  <a:gd name="connsiteY4" fmla="*/ 1541 h 9999"/>
                  <a:gd name="connsiteX5" fmla="*/ 9884 w 17994"/>
                  <a:gd name="connsiteY5" fmla="*/ 1696 h 9999"/>
                  <a:gd name="connsiteX6" fmla="*/ 10164 w 17994"/>
                  <a:gd name="connsiteY6" fmla="*/ 3565 h 9999"/>
                  <a:gd name="connsiteX7" fmla="*/ 0 w 17994"/>
                  <a:gd name="connsiteY7" fmla="*/ 7535 h 9999"/>
                  <a:gd name="connsiteX8" fmla="*/ 17994 w 17994"/>
                  <a:gd name="connsiteY8" fmla="*/ 9999 h 9999"/>
                  <a:gd name="connsiteX9" fmla="*/ 15974 w 17994"/>
                  <a:gd name="connsiteY9" fmla="*/ 3565 h 9999"/>
                  <a:gd name="connsiteX10" fmla="*/ 16293 w 17994"/>
                  <a:gd name="connsiteY10" fmla="*/ 1696 h 9999"/>
                  <a:gd name="connsiteX11" fmla="*/ 16003 w 17994"/>
                  <a:gd name="connsiteY11" fmla="*/ 1541 h 9999"/>
                  <a:gd name="connsiteX12" fmla="*/ 15364 w 17994"/>
                  <a:gd name="connsiteY12" fmla="*/ 1541 h 9999"/>
                  <a:gd name="connsiteX13" fmla="*/ 15074 w 17994"/>
                  <a:gd name="connsiteY13" fmla="*/ 1385 h 9999"/>
                  <a:gd name="connsiteX14" fmla="*/ 15074 w 17994"/>
                  <a:gd name="connsiteY14" fmla="*/ 155 h 9999"/>
                  <a:gd name="connsiteX15" fmla="*/ 14784 w 17994"/>
                  <a:gd name="connsiteY15" fmla="*/ 0 h 9999"/>
                  <a:gd name="connsiteX16" fmla="*/ 14674 w 17994"/>
                  <a:gd name="connsiteY16" fmla="*/ 0 h 9999"/>
                  <a:gd name="connsiteX17" fmla="*/ 14384 w 17994"/>
                  <a:gd name="connsiteY17" fmla="*/ 155 h 9999"/>
                  <a:gd name="connsiteX18" fmla="*/ 14384 w 17994"/>
                  <a:gd name="connsiteY18" fmla="*/ 1105 h 9999"/>
                  <a:gd name="connsiteX19" fmla="*/ 14344 w 17994"/>
                  <a:gd name="connsiteY19" fmla="*/ 1186 h 9999"/>
                  <a:gd name="connsiteX20" fmla="*/ 13333 w 17994"/>
                  <a:gd name="connsiteY20" fmla="*/ 2067 h 9999"/>
                  <a:gd name="connsiteX21" fmla="*/ 13089 w 17994"/>
                  <a:gd name="connsiteY21" fmla="*/ 2143 h 9999"/>
                  <a:gd name="connsiteX22" fmla="*/ 12844 w 17994"/>
                  <a:gd name="connsiteY22" fmla="*/ 2067 h 9999"/>
                  <a:gd name="connsiteX23" fmla="*/ 11834 w 17994"/>
                  <a:gd name="connsiteY23" fmla="*/ 1186 h 9999"/>
                  <a:gd name="connsiteX24" fmla="*/ 11793 w 17994"/>
                  <a:gd name="connsiteY24" fmla="*/ 1105 h 9999"/>
                  <a:gd name="connsiteX25" fmla="*/ 11793 w 17994"/>
                  <a:gd name="connsiteY25" fmla="*/ 155 h 9999"/>
                  <a:gd name="connsiteX26" fmla="*/ 11503 w 17994"/>
                  <a:gd name="connsiteY26" fmla="*/ 0 h 9999"/>
                  <a:gd name="connsiteX27" fmla="*/ 11374 w 17994"/>
                  <a:gd name="connsiteY27" fmla="*/ 0 h 9999"/>
                  <a:gd name="connsiteX0" fmla="*/ 6321 w 9055"/>
                  <a:gd name="connsiteY0" fmla="*/ 0 h 10389"/>
                  <a:gd name="connsiteX1" fmla="*/ 6160 w 9055"/>
                  <a:gd name="connsiteY1" fmla="*/ 155 h 10389"/>
                  <a:gd name="connsiteX2" fmla="*/ 6165 w 9055"/>
                  <a:gd name="connsiteY2" fmla="*/ 1379 h 10389"/>
                  <a:gd name="connsiteX3" fmla="*/ 6004 w 9055"/>
                  <a:gd name="connsiteY3" fmla="*/ 1541 h 10389"/>
                  <a:gd name="connsiteX4" fmla="*/ 5654 w 9055"/>
                  <a:gd name="connsiteY4" fmla="*/ 1541 h 10389"/>
                  <a:gd name="connsiteX5" fmla="*/ 5493 w 9055"/>
                  <a:gd name="connsiteY5" fmla="*/ 1696 h 10389"/>
                  <a:gd name="connsiteX6" fmla="*/ 5649 w 9055"/>
                  <a:gd name="connsiteY6" fmla="*/ 3565 h 10389"/>
                  <a:gd name="connsiteX7" fmla="*/ 0 w 9055"/>
                  <a:gd name="connsiteY7" fmla="*/ 7536 h 10389"/>
                  <a:gd name="connsiteX8" fmla="*/ 3818 w 9055"/>
                  <a:gd name="connsiteY8" fmla="*/ 10389 h 10389"/>
                  <a:gd name="connsiteX9" fmla="*/ 8877 w 9055"/>
                  <a:gd name="connsiteY9" fmla="*/ 3565 h 10389"/>
                  <a:gd name="connsiteX10" fmla="*/ 9055 w 9055"/>
                  <a:gd name="connsiteY10" fmla="*/ 1696 h 10389"/>
                  <a:gd name="connsiteX11" fmla="*/ 8894 w 9055"/>
                  <a:gd name="connsiteY11" fmla="*/ 1541 h 10389"/>
                  <a:gd name="connsiteX12" fmla="*/ 8538 w 9055"/>
                  <a:gd name="connsiteY12" fmla="*/ 1541 h 10389"/>
                  <a:gd name="connsiteX13" fmla="*/ 8377 w 9055"/>
                  <a:gd name="connsiteY13" fmla="*/ 1385 h 10389"/>
                  <a:gd name="connsiteX14" fmla="*/ 8377 w 9055"/>
                  <a:gd name="connsiteY14" fmla="*/ 155 h 10389"/>
                  <a:gd name="connsiteX15" fmla="*/ 8216 w 9055"/>
                  <a:gd name="connsiteY15" fmla="*/ 0 h 10389"/>
                  <a:gd name="connsiteX16" fmla="*/ 8155 w 9055"/>
                  <a:gd name="connsiteY16" fmla="*/ 0 h 10389"/>
                  <a:gd name="connsiteX17" fmla="*/ 7994 w 9055"/>
                  <a:gd name="connsiteY17" fmla="*/ 155 h 10389"/>
                  <a:gd name="connsiteX18" fmla="*/ 7994 w 9055"/>
                  <a:gd name="connsiteY18" fmla="*/ 1105 h 10389"/>
                  <a:gd name="connsiteX19" fmla="*/ 7972 w 9055"/>
                  <a:gd name="connsiteY19" fmla="*/ 1186 h 10389"/>
                  <a:gd name="connsiteX20" fmla="*/ 7410 w 9055"/>
                  <a:gd name="connsiteY20" fmla="*/ 2067 h 10389"/>
                  <a:gd name="connsiteX21" fmla="*/ 7274 w 9055"/>
                  <a:gd name="connsiteY21" fmla="*/ 2143 h 10389"/>
                  <a:gd name="connsiteX22" fmla="*/ 7138 w 9055"/>
                  <a:gd name="connsiteY22" fmla="*/ 2067 h 10389"/>
                  <a:gd name="connsiteX23" fmla="*/ 6577 w 9055"/>
                  <a:gd name="connsiteY23" fmla="*/ 1186 h 10389"/>
                  <a:gd name="connsiteX24" fmla="*/ 6554 w 9055"/>
                  <a:gd name="connsiteY24" fmla="*/ 1105 h 10389"/>
                  <a:gd name="connsiteX25" fmla="*/ 6554 w 9055"/>
                  <a:gd name="connsiteY25" fmla="*/ 155 h 10389"/>
                  <a:gd name="connsiteX26" fmla="*/ 6393 w 9055"/>
                  <a:gd name="connsiteY26" fmla="*/ 0 h 10389"/>
                  <a:gd name="connsiteX27" fmla="*/ 6321 w 9055"/>
                  <a:gd name="connsiteY27" fmla="*/ 0 h 10389"/>
                  <a:gd name="connsiteX0" fmla="*/ 6981 w 10000"/>
                  <a:gd name="connsiteY0" fmla="*/ 0 h 10000"/>
                  <a:gd name="connsiteX1" fmla="*/ 6803 w 10000"/>
                  <a:gd name="connsiteY1" fmla="*/ 149 h 10000"/>
                  <a:gd name="connsiteX2" fmla="*/ 6808 w 10000"/>
                  <a:gd name="connsiteY2" fmla="*/ 1327 h 10000"/>
                  <a:gd name="connsiteX3" fmla="*/ 6631 w 10000"/>
                  <a:gd name="connsiteY3" fmla="*/ 1483 h 10000"/>
                  <a:gd name="connsiteX4" fmla="*/ 6244 w 10000"/>
                  <a:gd name="connsiteY4" fmla="*/ 1483 h 10000"/>
                  <a:gd name="connsiteX5" fmla="*/ 6066 w 10000"/>
                  <a:gd name="connsiteY5" fmla="*/ 1632 h 10000"/>
                  <a:gd name="connsiteX6" fmla="*/ 6239 w 10000"/>
                  <a:gd name="connsiteY6" fmla="*/ 3432 h 10000"/>
                  <a:gd name="connsiteX7" fmla="*/ 0 w 10000"/>
                  <a:gd name="connsiteY7" fmla="*/ 7254 h 10000"/>
                  <a:gd name="connsiteX8" fmla="*/ 4216 w 10000"/>
                  <a:gd name="connsiteY8" fmla="*/ 10000 h 10000"/>
                  <a:gd name="connsiteX9" fmla="*/ 9803 w 10000"/>
                  <a:gd name="connsiteY9" fmla="*/ 3432 h 10000"/>
                  <a:gd name="connsiteX10" fmla="*/ 10000 w 10000"/>
                  <a:gd name="connsiteY10" fmla="*/ 1632 h 10000"/>
                  <a:gd name="connsiteX11" fmla="*/ 9822 w 10000"/>
                  <a:gd name="connsiteY11" fmla="*/ 1483 h 10000"/>
                  <a:gd name="connsiteX12" fmla="*/ 9429 w 10000"/>
                  <a:gd name="connsiteY12" fmla="*/ 1483 h 10000"/>
                  <a:gd name="connsiteX13" fmla="*/ 9251 w 10000"/>
                  <a:gd name="connsiteY13" fmla="*/ 1333 h 10000"/>
                  <a:gd name="connsiteX14" fmla="*/ 9251 w 10000"/>
                  <a:gd name="connsiteY14" fmla="*/ 149 h 10000"/>
                  <a:gd name="connsiteX15" fmla="*/ 9073 w 10000"/>
                  <a:gd name="connsiteY15" fmla="*/ 0 h 10000"/>
                  <a:gd name="connsiteX16" fmla="*/ 9006 w 10000"/>
                  <a:gd name="connsiteY16" fmla="*/ 0 h 10000"/>
                  <a:gd name="connsiteX17" fmla="*/ 8828 w 10000"/>
                  <a:gd name="connsiteY17" fmla="*/ 149 h 10000"/>
                  <a:gd name="connsiteX18" fmla="*/ 8828 w 10000"/>
                  <a:gd name="connsiteY18" fmla="*/ 1064 h 10000"/>
                  <a:gd name="connsiteX19" fmla="*/ 8804 w 10000"/>
                  <a:gd name="connsiteY19" fmla="*/ 1142 h 10000"/>
                  <a:gd name="connsiteX20" fmla="*/ 8183 w 10000"/>
                  <a:gd name="connsiteY20" fmla="*/ 1990 h 10000"/>
                  <a:gd name="connsiteX21" fmla="*/ 8033 w 10000"/>
                  <a:gd name="connsiteY21" fmla="*/ 2063 h 10000"/>
                  <a:gd name="connsiteX22" fmla="*/ 7883 w 10000"/>
                  <a:gd name="connsiteY22" fmla="*/ 1990 h 10000"/>
                  <a:gd name="connsiteX23" fmla="*/ 7263 w 10000"/>
                  <a:gd name="connsiteY23" fmla="*/ 1142 h 10000"/>
                  <a:gd name="connsiteX24" fmla="*/ 7238 w 10000"/>
                  <a:gd name="connsiteY24" fmla="*/ 1064 h 10000"/>
                  <a:gd name="connsiteX25" fmla="*/ 7238 w 10000"/>
                  <a:gd name="connsiteY25" fmla="*/ 149 h 10000"/>
                  <a:gd name="connsiteX26" fmla="*/ 7060 w 10000"/>
                  <a:gd name="connsiteY26" fmla="*/ 0 h 10000"/>
                  <a:gd name="connsiteX27" fmla="*/ 6981 w 10000"/>
                  <a:gd name="connsiteY27" fmla="*/ 0 h 10000"/>
                  <a:gd name="connsiteX0" fmla="*/ 8737 w 11756"/>
                  <a:gd name="connsiteY0" fmla="*/ 0 h 10000"/>
                  <a:gd name="connsiteX1" fmla="*/ 8559 w 11756"/>
                  <a:gd name="connsiteY1" fmla="*/ 149 h 10000"/>
                  <a:gd name="connsiteX2" fmla="*/ 8564 w 11756"/>
                  <a:gd name="connsiteY2" fmla="*/ 1327 h 10000"/>
                  <a:gd name="connsiteX3" fmla="*/ 8387 w 11756"/>
                  <a:gd name="connsiteY3" fmla="*/ 1483 h 10000"/>
                  <a:gd name="connsiteX4" fmla="*/ 8000 w 11756"/>
                  <a:gd name="connsiteY4" fmla="*/ 1483 h 10000"/>
                  <a:gd name="connsiteX5" fmla="*/ 7822 w 11756"/>
                  <a:gd name="connsiteY5" fmla="*/ 1632 h 10000"/>
                  <a:gd name="connsiteX6" fmla="*/ 7995 w 11756"/>
                  <a:gd name="connsiteY6" fmla="*/ 3432 h 10000"/>
                  <a:gd name="connsiteX7" fmla="*/ 0 w 11756"/>
                  <a:gd name="connsiteY7" fmla="*/ 4853 h 10000"/>
                  <a:gd name="connsiteX8" fmla="*/ 5972 w 11756"/>
                  <a:gd name="connsiteY8" fmla="*/ 10000 h 10000"/>
                  <a:gd name="connsiteX9" fmla="*/ 11559 w 11756"/>
                  <a:gd name="connsiteY9" fmla="*/ 3432 h 10000"/>
                  <a:gd name="connsiteX10" fmla="*/ 11756 w 11756"/>
                  <a:gd name="connsiteY10" fmla="*/ 1632 h 10000"/>
                  <a:gd name="connsiteX11" fmla="*/ 11578 w 11756"/>
                  <a:gd name="connsiteY11" fmla="*/ 1483 h 10000"/>
                  <a:gd name="connsiteX12" fmla="*/ 11185 w 11756"/>
                  <a:gd name="connsiteY12" fmla="*/ 1483 h 10000"/>
                  <a:gd name="connsiteX13" fmla="*/ 11007 w 11756"/>
                  <a:gd name="connsiteY13" fmla="*/ 1333 h 10000"/>
                  <a:gd name="connsiteX14" fmla="*/ 11007 w 11756"/>
                  <a:gd name="connsiteY14" fmla="*/ 149 h 10000"/>
                  <a:gd name="connsiteX15" fmla="*/ 10829 w 11756"/>
                  <a:gd name="connsiteY15" fmla="*/ 0 h 10000"/>
                  <a:gd name="connsiteX16" fmla="*/ 10762 w 11756"/>
                  <a:gd name="connsiteY16" fmla="*/ 0 h 10000"/>
                  <a:gd name="connsiteX17" fmla="*/ 10584 w 11756"/>
                  <a:gd name="connsiteY17" fmla="*/ 149 h 10000"/>
                  <a:gd name="connsiteX18" fmla="*/ 10584 w 11756"/>
                  <a:gd name="connsiteY18" fmla="*/ 1064 h 10000"/>
                  <a:gd name="connsiteX19" fmla="*/ 10560 w 11756"/>
                  <a:gd name="connsiteY19" fmla="*/ 1142 h 10000"/>
                  <a:gd name="connsiteX20" fmla="*/ 9939 w 11756"/>
                  <a:gd name="connsiteY20" fmla="*/ 1990 h 10000"/>
                  <a:gd name="connsiteX21" fmla="*/ 9789 w 11756"/>
                  <a:gd name="connsiteY21" fmla="*/ 2063 h 10000"/>
                  <a:gd name="connsiteX22" fmla="*/ 9639 w 11756"/>
                  <a:gd name="connsiteY22" fmla="*/ 1990 h 10000"/>
                  <a:gd name="connsiteX23" fmla="*/ 9019 w 11756"/>
                  <a:gd name="connsiteY23" fmla="*/ 1142 h 10000"/>
                  <a:gd name="connsiteX24" fmla="*/ 8994 w 11756"/>
                  <a:gd name="connsiteY24" fmla="*/ 1064 h 10000"/>
                  <a:gd name="connsiteX25" fmla="*/ 8994 w 11756"/>
                  <a:gd name="connsiteY25" fmla="*/ 149 h 10000"/>
                  <a:gd name="connsiteX26" fmla="*/ 8816 w 11756"/>
                  <a:gd name="connsiteY26" fmla="*/ 0 h 10000"/>
                  <a:gd name="connsiteX27" fmla="*/ 8737 w 11756"/>
                  <a:gd name="connsiteY27" fmla="*/ 0 h 10000"/>
                  <a:gd name="connsiteX0" fmla="*/ 8737 w 11756"/>
                  <a:gd name="connsiteY0" fmla="*/ 0 h 10000"/>
                  <a:gd name="connsiteX1" fmla="*/ 8559 w 11756"/>
                  <a:gd name="connsiteY1" fmla="*/ 149 h 10000"/>
                  <a:gd name="connsiteX2" fmla="*/ 8564 w 11756"/>
                  <a:gd name="connsiteY2" fmla="*/ 1327 h 10000"/>
                  <a:gd name="connsiteX3" fmla="*/ 8387 w 11756"/>
                  <a:gd name="connsiteY3" fmla="*/ 1483 h 10000"/>
                  <a:gd name="connsiteX4" fmla="*/ 8000 w 11756"/>
                  <a:gd name="connsiteY4" fmla="*/ 1483 h 10000"/>
                  <a:gd name="connsiteX5" fmla="*/ 7822 w 11756"/>
                  <a:gd name="connsiteY5" fmla="*/ 1632 h 10000"/>
                  <a:gd name="connsiteX6" fmla="*/ 7995 w 11756"/>
                  <a:gd name="connsiteY6" fmla="*/ 3432 h 10000"/>
                  <a:gd name="connsiteX7" fmla="*/ 0 w 11756"/>
                  <a:gd name="connsiteY7" fmla="*/ 4853 h 10000"/>
                  <a:gd name="connsiteX8" fmla="*/ 5972 w 11756"/>
                  <a:gd name="connsiteY8" fmla="*/ 10000 h 10000"/>
                  <a:gd name="connsiteX9" fmla="*/ 11559 w 11756"/>
                  <a:gd name="connsiteY9" fmla="*/ 3432 h 10000"/>
                  <a:gd name="connsiteX10" fmla="*/ 11756 w 11756"/>
                  <a:gd name="connsiteY10" fmla="*/ 1632 h 10000"/>
                  <a:gd name="connsiteX11" fmla="*/ 11578 w 11756"/>
                  <a:gd name="connsiteY11" fmla="*/ 1483 h 10000"/>
                  <a:gd name="connsiteX12" fmla="*/ 11185 w 11756"/>
                  <a:gd name="connsiteY12" fmla="*/ 1483 h 10000"/>
                  <a:gd name="connsiteX13" fmla="*/ 11007 w 11756"/>
                  <a:gd name="connsiteY13" fmla="*/ 1333 h 10000"/>
                  <a:gd name="connsiteX14" fmla="*/ 11007 w 11756"/>
                  <a:gd name="connsiteY14" fmla="*/ 149 h 10000"/>
                  <a:gd name="connsiteX15" fmla="*/ 10829 w 11756"/>
                  <a:gd name="connsiteY15" fmla="*/ 0 h 10000"/>
                  <a:gd name="connsiteX16" fmla="*/ 10762 w 11756"/>
                  <a:gd name="connsiteY16" fmla="*/ 0 h 10000"/>
                  <a:gd name="connsiteX17" fmla="*/ 10584 w 11756"/>
                  <a:gd name="connsiteY17" fmla="*/ 149 h 10000"/>
                  <a:gd name="connsiteX18" fmla="*/ 10584 w 11756"/>
                  <a:gd name="connsiteY18" fmla="*/ 1064 h 10000"/>
                  <a:gd name="connsiteX19" fmla="*/ 10560 w 11756"/>
                  <a:gd name="connsiteY19" fmla="*/ 1142 h 10000"/>
                  <a:gd name="connsiteX20" fmla="*/ 9939 w 11756"/>
                  <a:gd name="connsiteY20" fmla="*/ 1990 h 10000"/>
                  <a:gd name="connsiteX21" fmla="*/ 9789 w 11756"/>
                  <a:gd name="connsiteY21" fmla="*/ 2063 h 10000"/>
                  <a:gd name="connsiteX22" fmla="*/ 9639 w 11756"/>
                  <a:gd name="connsiteY22" fmla="*/ 1990 h 10000"/>
                  <a:gd name="connsiteX23" fmla="*/ 9019 w 11756"/>
                  <a:gd name="connsiteY23" fmla="*/ 1142 h 10000"/>
                  <a:gd name="connsiteX24" fmla="*/ 8994 w 11756"/>
                  <a:gd name="connsiteY24" fmla="*/ 1064 h 10000"/>
                  <a:gd name="connsiteX25" fmla="*/ 8994 w 11756"/>
                  <a:gd name="connsiteY25" fmla="*/ 149 h 10000"/>
                  <a:gd name="connsiteX26" fmla="*/ 8816 w 11756"/>
                  <a:gd name="connsiteY26" fmla="*/ 0 h 10000"/>
                  <a:gd name="connsiteX27" fmla="*/ 8737 w 11756"/>
                  <a:gd name="connsiteY27" fmla="*/ 0 h 10000"/>
                  <a:gd name="connsiteX0" fmla="*/ 8737 w 11756"/>
                  <a:gd name="connsiteY0" fmla="*/ 0 h 9784"/>
                  <a:gd name="connsiteX1" fmla="*/ 8559 w 11756"/>
                  <a:gd name="connsiteY1" fmla="*/ 149 h 9784"/>
                  <a:gd name="connsiteX2" fmla="*/ 8564 w 11756"/>
                  <a:gd name="connsiteY2" fmla="*/ 1327 h 9784"/>
                  <a:gd name="connsiteX3" fmla="*/ 8387 w 11756"/>
                  <a:gd name="connsiteY3" fmla="*/ 1483 h 9784"/>
                  <a:gd name="connsiteX4" fmla="*/ 8000 w 11756"/>
                  <a:gd name="connsiteY4" fmla="*/ 1483 h 9784"/>
                  <a:gd name="connsiteX5" fmla="*/ 7822 w 11756"/>
                  <a:gd name="connsiteY5" fmla="*/ 1632 h 9784"/>
                  <a:gd name="connsiteX6" fmla="*/ 7995 w 11756"/>
                  <a:gd name="connsiteY6" fmla="*/ 3432 h 9784"/>
                  <a:gd name="connsiteX7" fmla="*/ 0 w 11756"/>
                  <a:gd name="connsiteY7" fmla="*/ 4853 h 9784"/>
                  <a:gd name="connsiteX8" fmla="*/ 3493 w 11756"/>
                  <a:gd name="connsiteY8" fmla="*/ 9784 h 9784"/>
                  <a:gd name="connsiteX9" fmla="*/ 11559 w 11756"/>
                  <a:gd name="connsiteY9" fmla="*/ 3432 h 9784"/>
                  <a:gd name="connsiteX10" fmla="*/ 11756 w 11756"/>
                  <a:gd name="connsiteY10" fmla="*/ 1632 h 9784"/>
                  <a:gd name="connsiteX11" fmla="*/ 11578 w 11756"/>
                  <a:gd name="connsiteY11" fmla="*/ 1483 h 9784"/>
                  <a:gd name="connsiteX12" fmla="*/ 11185 w 11756"/>
                  <a:gd name="connsiteY12" fmla="*/ 1483 h 9784"/>
                  <a:gd name="connsiteX13" fmla="*/ 11007 w 11756"/>
                  <a:gd name="connsiteY13" fmla="*/ 1333 h 9784"/>
                  <a:gd name="connsiteX14" fmla="*/ 11007 w 11756"/>
                  <a:gd name="connsiteY14" fmla="*/ 149 h 9784"/>
                  <a:gd name="connsiteX15" fmla="*/ 10829 w 11756"/>
                  <a:gd name="connsiteY15" fmla="*/ 0 h 9784"/>
                  <a:gd name="connsiteX16" fmla="*/ 10762 w 11756"/>
                  <a:gd name="connsiteY16" fmla="*/ 0 h 9784"/>
                  <a:gd name="connsiteX17" fmla="*/ 10584 w 11756"/>
                  <a:gd name="connsiteY17" fmla="*/ 149 h 9784"/>
                  <a:gd name="connsiteX18" fmla="*/ 10584 w 11756"/>
                  <a:gd name="connsiteY18" fmla="*/ 1064 h 9784"/>
                  <a:gd name="connsiteX19" fmla="*/ 10560 w 11756"/>
                  <a:gd name="connsiteY19" fmla="*/ 1142 h 9784"/>
                  <a:gd name="connsiteX20" fmla="*/ 9939 w 11756"/>
                  <a:gd name="connsiteY20" fmla="*/ 1990 h 9784"/>
                  <a:gd name="connsiteX21" fmla="*/ 9789 w 11756"/>
                  <a:gd name="connsiteY21" fmla="*/ 2063 h 9784"/>
                  <a:gd name="connsiteX22" fmla="*/ 9639 w 11756"/>
                  <a:gd name="connsiteY22" fmla="*/ 1990 h 9784"/>
                  <a:gd name="connsiteX23" fmla="*/ 9019 w 11756"/>
                  <a:gd name="connsiteY23" fmla="*/ 1142 h 9784"/>
                  <a:gd name="connsiteX24" fmla="*/ 8994 w 11756"/>
                  <a:gd name="connsiteY24" fmla="*/ 1064 h 9784"/>
                  <a:gd name="connsiteX25" fmla="*/ 8994 w 11756"/>
                  <a:gd name="connsiteY25" fmla="*/ 149 h 9784"/>
                  <a:gd name="connsiteX26" fmla="*/ 8816 w 11756"/>
                  <a:gd name="connsiteY26" fmla="*/ 0 h 9784"/>
                  <a:gd name="connsiteX27" fmla="*/ 8737 w 11756"/>
                  <a:gd name="connsiteY27" fmla="*/ 0 h 9784"/>
                  <a:gd name="connsiteX0" fmla="*/ 7432 w 10019"/>
                  <a:gd name="connsiteY0" fmla="*/ 0 h 10000"/>
                  <a:gd name="connsiteX1" fmla="*/ 7281 w 10019"/>
                  <a:gd name="connsiteY1" fmla="*/ 152 h 10000"/>
                  <a:gd name="connsiteX2" fmla="*/ 7285 w 10019"/>
                  <a:gd name="connsiteY2" fmla="*/ 1356 h 10000"/>
                  <a:gd name="connsiteX3" fmla="*/ 7134 w 10019"/>
                  <a:gd name="connsiteY3" fmla="*/ 1516 h 10000"/>
                  <a:gd name="connsiteX4" fmla="*/ 6805 w 10019"/>
                  <a:gd name="connsiteY4" fmla="*/ 1516 h 10000"/>
                  <a:gd name="connsiteX5" fmla="*/ 6654 w 10019"/>
                  <a:gd name="connsiteY5" fmla="*/ 1668 h 10000"/>
                  <a:gd name="connsiteX6" fmla="*/ 6801 w 10019"/>
                  <a:gd name="connsiteY6" fmla="*/ 3508 h 10000"/>
                  <a:gd name="connsiteX7" fmla="*/ 0 w 10019"/>
                  <a:gd name="connsiteY7" fmla="*/ 4960 h 10000"/>
                  <a:gd name="connsiteX8" fmla="*/ 2971 w 10019"/>
                  <a:gd name="connsiteY8" fmla="*/ 10000 h 10000"/>
                  <a:gd name="connsiteX9" fmla="*/ 10003 w 10019"/>
                  <a:gd name="connsiteY9" fmla="*/ 4212 h 10000"/>
                  <a:gd name="connsiteX10" fmla="*/ 10000 w 10019"/>
                  <a:gd name="connsiteY10" fmla="*/ 1668 h 10000"/>
                  <a:gd name="connsiteX11" fmla="*/ 9849 w 10019"/>
                  <a:gd name="connsiteY11" fmla="*/ 1516 h 10000"/>
                  <a:gd name="connsiteX12" fmla="*/ 9514 w 10019"/>
                  <a:gd name="connsiteY12" fmla="*/ 1516 h 10000"/>
                  <a:gd name="connsiteX13" fmla="*/ 9363 w 10019"/>
                  <a:gd name="connsiteY13" fmla="*/ 1362 h 10000"/>
                  <a:gd name="connsiteX14" fmla="*/ 9363 w 10019"/>
                  <a:gd name="connsiteY14" fmla="*/ 152 h 10000"/>
                  <a:gd name="connsiteX15" fmla="*/ 9211 w 10019"/>
                  <a:gd name="connsiteY15" fmla="*/ 0 h 10000"/>
                  <a:gd name="connsiteX16" fmla="*/ 9154 w 10019"/>
                  <a:gd name="connsiteY16" fmla="*/ 0 h 10000"/>
                  <a:gd name="connsiteX17" fmla="*/ 9003 w 10019"/>
                  <a:gd name="connsiteY17" fmla="*/ 152 h 10000"/>
                  <a:gd name="connsiteX18" fmla="*/ 9003 w 10019"/>
                  <a:gd name="connsiteY18" fmla="*/ 1087 h 10000"/>
                  <a:gd name="connsiteX19" fmla="*/ 8983 w 10019"/>
                  <a:gd name="connsiteY19" fmla="*/ 1167 h 10000"/>
                  <a:gd name="connsiteX20" fmla="*/ 8454 w 10019"/>
                  <a:gd name="connsiteY20" fmla="*/ 2034 h 10000"/>
                  <a:gd name="connsiteX21" fmla="*/ 8327 w 10019"/>
                  <a:gd name="connsiteY21" fmla="*/ 2109 h 10000"/>
                  <a:gd name="connsiteX22" fmla="*/ 8199 w 10019"/>
                  <a:gd name="connsiteY22" fmla="*/ 2034 h 10000"/>
                  <a:gd name="connsiteX23" fmla="*/ 7672 w 10019"/>
                  <a:gd name="connsiteY23" fmla="*/ 1167 h 10000"/>
                  <a:gd name="connsiteX24" fmla="*/ 7651 w 10019"/>
                  <a:gd name="connsiteY24" fmla="*/ 1087 h 10000"/>
                  <a:gd name="connsiteX25" fmla="*/ 7651 w 10019"/>
                  <a:gd name="connsiteY25" fmla="*/ 152 h 10000"/>
                  <a:gd name="connsiteX26" fmla="*/ 7499 w 10019"/>
                  <a:gd name="connsiteY26" fmla="*/ 0 h 10000"/>
                  <a:gd name="connsiteX27" fmla="*/ 7432 w 10019"/>
                  <a:gd name="connsiteY27" fmla="*/ 0 h 10000"/>
                  <a:gd name="connsiteX0" fmla="*/ 7432 w 10019"/>
                  <a:gd name="connsiteY0" fmla="*/ 0 h 8300"/>
                  <a:gd name="connsiteX1" fmla="*/ 7281 w 10019"/>
                  <a:gd name="connsiteY1" fmla="*/ 152 h 8300"/>
                  <a:gd name="connsiteX2" fmla="*/ 7285 w 10019"/>
                  <a:gd name="connsiteY2" fmla="*/ 1356 h 8300"/>
                  <a:gd name="connsiteX3" fmla="*/ 7134 w 10019"/>
                  <a:gd name="connsiteY3" fmla="*/ 1516 h 8300"/>
                  <a:gd name="connsiteX4" fmla="*/ 6805 w 10019"/>
                  <a:gd name="connsiteY4" fmla="*/ 1516 h 8300"/>
                  <a:gd name="connsiteX5" fmla="*/ 6654 w 10019"/>
                  <a:gd name="connsiteY5" fmla="*/ 1668 h 8300"/>
                  <a:gd name="connsiteX6" fmla="*/ 6801 w 10019"/>
                  <a:gd name="connsiteY6" fmla="*/ 3508 h 8300"/>
                  <a:gd name="connsiteX7" fmla="*/ 0 w 10019"/>
                  <a:gd name="connsiteY7" fmla="*/ 4960 h 8300"/>
                  <a:gd name="connsiteX8" fmla="*/ 5507 w 10019"/>
                  <a:gd name="connsiteY8" fmla="*/ 8300 h 8300"/>
                  <a:gd name="connsiteX9" fmla="*/ 10003 w 10019"/>
                  <a:gd name="connsiteY9" fmla="*/ 4212 h 8300"/>
                  <a:gd name="connsiteX10" fmla="*/ 10000 w 10019"/>
                  <a:gd name="connsiteY10" fmla="*/ 1668 h 8300"/>
                  <a:gd name="connsiteX11" fmla="*/ 9849 w 10019"/>
                  <a:gd name="connsiteY11" fmla="*/ 1516 h 8300"/>
                  <a:gd name="connsiteX12" fmla="*/ 9514 w 10019"/>
                  <a:gd name="connsiteY12" fmla="*/ 1516 h 8300"/>
                  <a:gd name="connsiteX13" fmla="*/ 9363 w 10019"/>
                  <a:gd name="connsiteY13" fmla="*/ 1362 h 8300"/>
                  <a:gd name="connsiteX14" fmla="*/ 9363 w 10019"/>
                  <a:gd name="connsiteY14" fmla="*/ 152 h 8300"/>
                  <a:gd name="connsiteX15" fmla="*/ 9211 w 10019"/>
                  <a:gd name="connsiteY15" fmla="*/ 0 h 8300"/>
                  <a:gd name="connsiteX16" fmla="*/ 9154 w 10019"/>
                  <a:gd name="connsiteY16" fmla="*/ 0 h 8300"/>
                  <a:gd name="connsiteX17" fmla="*/ 9003 w 10019"/>
                  <a:gd name="connsiteY17" fmla="*/ 152 h 8300"/>
                  <a:gd name="connsiteX18" fmla="*/ 9003 w 10019"/>
                  <a:gd name="connsiteY18" fmla="*/ 1087 h 8300"/>
                  <a:gd name="connsiteX19" fmla="*/ 8983 w 10019"/>
                  <a:gd name="connsiteY19" fmla="*/ 1167 h 8300"/>
                  <a:gd name="connsiteX20" fmla="*/ 8454 w 10019"/>
                  <a:gd name="connsiteY20" fmla="*/ 2034 h 8300"/>
                  <a:gd name="connsiteX21" fmla="*/ 8327 w 10019"/>
                  <a:gd name="connsiteY21" fmla="*/ 2109 h 8300"/>
                  <a:gd name="connsiteX22" fmla="*/ 8199 w 10019"/>
                  <a:gd name="connsiteY22" fmla="*/ 2034 h 8300"/>
                  <a:gd name="connsiteX23" fmla="*/ 7672 w 10019"/>
                  <a:gd name="connsiteY23" fmla="*/ 1167 h 8300"/>
                  <a:gd name="connsiteX24" fmla="*/ 7651 w 10019"/>
                  <a:gd name="connsiteY24" fmla="*/ 1087 h 8300"/>
                  <a:gd name="connsiteX25" fmla="*/ 7651 w 10019"/>
                  <a:gd name="connsiteY25" fmla="*/ 152 h 8300"/>
                  <a:gd name="connsiteX26" fmla="*/ 7499 w 10019"/>
                  <a:gd name="connsiteY26" fmla="*/ 0 h 8300"/>
                  <a:gd name="connsiteX27" fmla="*/ 7432 w 10019"/>
                  <a:gd name="connsiteY27" fmla="*/ 0 h 8300"/>
                  <a:gd name="connsiteX0" fmla="*/ 6302 w 8884"/>
                  <a:gd name="connsiteY0" fmla="*/ 0 h 10000"/>
                  <a:gd name="connsiteX1" fmla="*/ 6151 w 8884"/>
                  <a:gd name="connsiteY1" fmla="*/ 183 h 10000"/>
                  <a:gd name="connsiteX2" fmla="*/ 6155 w 8884"/>
                  <a:gd name="connsiteY2" fmla="*/ 1634 h 10000"/>
                  <a:gd name="connsiteX3" fmla="*/ 6004 w 8884"/>
                  <a:gd name="connsiteY3" fmla="*/ 1827 h 10000"/>
                  <a:gd name="connsiteX4" fmla="*/ 5676 w 8884"/>
                  <a:gd name="connsiteY4" fmla="*/ 1827 h 10000"/>
                  <a:gd name="connsiteX5" fmla="*/ 5525 w 8884"/>
                  <a:gd name="connsiteY5" fmla="*/ 2010 h 10000"/>
                  <a:gd name="connsiteX6" fmla="*/ 5672 w 8884"/>
                  <a:gd name="connsiteY6" fmla="*/ 4227 h 10000"/>
                  <a:gd name="connsiteX7" fmla="*/ 0 w 8884"/>
                  <a:gd name="connsiteY7" fmla="*/ 5511 h 10000"/>
                  <a:gd name="connsiteX8" fmla="*/ 4381 w 8884"/>
                  <a:gd name="connsiteY8" fmla="*/ 10000 h 10000"/>
                  <a:gd name="connsiteX9" fmla="*/ 8868 w 8884"/>
                  <a:gd name="connsiteY9" fmla="*/ 5075 h 10000"/>
                  <a:gd name="connsiteX10" fmla="*/ 8865 w 8884"/>
                  <a:gd name="connsiteY10" fmla="*/ 2010 h 10000"/>
                  <a:gd name="connsiteX11" fmla="*/ 8714 w 8884"/>
                  <a:gd name="connsiteY11" fmla="*/ 1827 h 10000"/>
                  <a:gd name="connsiteX12" fmla="*/ 8380 w 8884"/>
                  <a:gd name="connsiteY12" fmla="*/ 1827 h 10000"/>
                  <a:gd name="connsiteX13" fmla="*/ 8229 w 8884"/>
                  <a:gd name="connsiteY13" fmla="*/ 1641 h 10000"/>
                  <a:gd name="connsiteX14" fmla="*/ 8229 w 8884"/>
                  <a:gd name="connsiteY14" fmla="*/ 183 h 10000"/>
                  <a:gd name="connsiteX15" fmla="*/ 8078 w 8884"/>
                  <a:gd name="connsiteY15" fmla="*/ 0 h 10000"/>
                  <a:gd name="connsiteX16" fmla="*/ 8021 w 8884"/>
                  <a:gd name="connsiteY16" fmla="*/ 0 h 10000"/>
                  <a:gd name="connsiteX17" fmla="*/ 7870 w 8884"/>
                  <a:gd name="connsiteY17" fmla="*/ 183 h 10000"/>
                  <a:gd name="connsiteX18" fmla="*/ 7870 w 8884"/>
                  <a:gd name="connsiteY18" fmla="*/ 1310 h 10000"/>
                  <a:gd name="connsiteX19" fmla="*/ 7850 w 8884"/>
                  <a:gd name="connsiteY19" fmla="*/ 1406 h 10000"/>
                  <a:gd name="connsiteX20" fmla="*/ 7322 w 8884"/>
                  <a:gd name="connsiteY20" fmla="*/ 2451 h 10000"/>
                  <a:gd name="connsiteX21" fmla="*/ 7195 w 8884"/>
                  <a:gd name="connsiteY21" fmla="*/ 2541 h 10000"/>
                  <a:gd name="connsiteX22" fmla="*/ 7067 w 8884"/>
                  <a:gd name="connsiteY22" fmla="*/ 2451 h 10000"/>
                  <a:gd name="connsiteX23" fmla="*/ 6541 w 8884"/>
                  <a:gd name="connsiteY23" fmla="*/ 1406 h 10000"/>
                  <a:gd name="connsiteX24" fmla="*/ 6520 w 8884"/>
                  <a:gd name="connsiteY24" fmla="*/ 1310 h 10000"/>
                  <a:gd name="connsiteX25" fmla="*/ 6520 w 8884"/>
                  <a:gd name="connsiteY25" fmla="*/ 183 h 10000"/>
                  <a:gd name="connsiteX26" fmla="*/ 6369 w 8884"/>
                  <a:gd name="connsiteY26" fmla="*/ 0 h 10000"/>
                  <a:gd name="connsiteX27" fmla="*/ 6302 w 8884"/>
                  <a:gd name="connsiteY27" fmla="*/ 0 h 10000"/>
                  <a:gd name="connsiteX0" fmla="*/ 7094 w 10000"/>
                  <a:gd name="connsiteY0" fmla="*/ 0 h 9174"/>
                  <a:gd name="connsiteX1" fmla="*/ 6924 w 10000"/>
                  <a:gd name="connsiteY1" fmla="*/ 183 h 9174"/>
                  <a:gd name="connsiteX2" fmla="*/ 6928 w 10000"/>
                  <a:gd name="connsiteY2" fmla="*/ 1634 h 9174"/>
                  <a:gd name="connsiteX3" fmla="*/ 6758 w 10000"/>
                  <a:gd name="connsiteY3" fmla="*/ 1827 h 9174"/>
                  <a:gd name="connsiteX4" fmla="*/ 6389 w 10000"/>
                  <a:gd name="connsiteY4" fmla="*/ 1827 h 9174"/>
                  <a:gd name="connsiteX5" fmla="*/ 6219 w 10000"/>
                  <a:gd name="connsiteY5" fmla="*/ 2010 h 9174"/>
                  <a:gd name="connsiteX6" fmla="*/ 6385 w 10000"/>
                  <a:gd name="connsiteY6" fmla="*/ 4227 h 9174"/>
                  <a:gd name="connsiteX7" fmla="*/ 0 w 10000"/>
                  <a:gd name="connsiteY7" fmla="*/ 5511 h 9174"/>
                  <a:gd name="connsiteX8" fmla="*/ 2257 w 10000"/>
                  <a:gd name="connsiteY8" fmla="*/ 9174 h 9174"/>
                  <a:gd name="connsiteX9" fmla="*/ 9982 w 10000"/>
                  <a:gd name="connsiteY9" fmla="*/ 5075 h 9174"/>
                  <a:gd name="connsiteX10" fmla="*/ 9979 w 10000"/>
                  <a:gd name="connsiteY10" fmla="*/ 2010 h 9174"/>
                  <a:gd name="connsiteX11" fmla="*/ 9809 w 10000"/>
                  <a:gd name="connsiteY11" fmla="*/ 1827 h 9174"/>
                  <a:gd name="connsiteX12" fmla="*/ 9433 w 10000"/>
                  <a:gd name="connsiteY12" fmla="*/ 1827 h 9174"/>
                  <a:gd name="connsiteX13" fmla="*/ 9263 w 10000"/>
                  <a:gd name="connsiteY13" fmla="*/ 1641 h 9174"/>
                  <a:gd name="connsiteX14" fmla="*/ 9263 w 10000"/>
                  <a:gd name="connsiteY14" fmla="*/ 183 h 9174"/>
                  <a:gd name="connsiteX15" fmla="*/ 9093 w 10000"/>
                  <a:gd name="connsiteY15" fmla="*/ 0 h 9174"/>
                  <a:gd name="connsiteX16" fmla="*/ 9029 w 10000"/>
                  <a:gd name="connsiteY16" fmla="*/ 0 h 9174"/>
                  <a:gd name="connsiteX17" fmla="*/ 8859 w 10000"/>
                  <a:gd name="connsiteY17" fmla="*/ 183 h 9174"/>
                  <a:gd name="connsiteX18" fmla="*/ 8859 w 10000"/>
                  <a:gd name="connsiteY18" fmla="*/ 1310 h 9174"/>
                  <a:gd name="connsiteX19" fmla="*/ 8836 w 10000"/>
                  <a:gd name="connsiteY19" fmla="*/ 1406 h 9174"/>
                  <a:gd name="connsiteX20" fmla="*/ 8242 w 10000"/>
                  <a:gd name="connsiteY20" fmla="*/ 2451 h 9174"/>
                  <a:gd name="connsiteX21" fmla="*/ 8099 w 10000"/>
                  <a:gd name="connsiteY21" fmla="*/ 2541 h 9174"/>
                  <a:gd name="connsiteX22" fmla="*/ 7955 w 10000"/>
                  <a:gd name="connsiteY22" fmla="*/ 2451 h 9174"/>
                  <a:gd name="connsiteX23" fmla="*/ 7363 w 10000"/>
                  <a:gd name="connsiteY23" fmla="*/ 1406 h 9174"/>
                  <a:gd name="connsiteX24" fmla="*/ 7339 w 10000"/>
                  <a:gd name="connsiteY24" fmla="*/ 1310 h 9174"/>
                  <a:gd name="connsiteX25" fmla="*/ 7339 w 10000"/>
                  <a:gd name="connsiteY25" fmla="*/ 183 h 9174"/>
                  <a:gd name="connsiteX26" fmla="*/ 7169 w 10000"/>
                  <a:gd name="connsiteY26" fmla="*/ 0 h 9174"/>
                  <a:gd name="connsiteX27" fmla="*/ 7094 w 10000"/>
                  <a:gd name="connsiteY27" fmla="*/ 0 h 9174"/>
                  <a:gd name="connsiteX0" fmla="*/ 7094 w 10000"/>
                  <a:gd name="connsiteY0" fmla="*/ 0 h 10142"/>
                  <a:gd name="connsiteX1" fmla="*/ 6924 w 10000"/>
                  <a:gd name="connsiteY1" fmla="*/ 199 h 10142"/>
                  <a:gd name="connsiteX2" fmla="*/ 6928 w 10000"/>
                  <a:gd name="connsiteY2" fmla="*/ 1781 h 10142"/>
                  <a:gd name="connsiteX3" fmla="*/ 6758 w 10000"/>
                  <a:gd name="connsiteY3" fmla="*/ 1991 h 10142"/>
                  <a:gd name="connsiteX4" fmla="*/ 6389 w 10000"/>
                  <a:gd name="connsiteY4" fmla="*/ 1991 h 10142"/>
                  <a:gd name="connsiteX5" fmla="*/ 6219 w 10000"/>
                  <a:gd name="connsiteY5" fmla="*/ 2191 h 10142"/>
                  <a:gd name="connsiteX6" fmla="*/ 6385 w 10000"/>
                  <a:gd name="connsiteY6" fmla="*/ 4608 h 10142"/>
                  <a:gd name="connsiteX7" fmla="*/ 0 w 10000"/>
                  <a:gd name="connsiteY7" fmla="*/ 6007 h 10142"/>
                  <a:gd name="connsiteX8" fmla="*/ 2257 w 10000"/>
                  <a:gd name="connsiteY8" fmla="*/ 10000 h 10142"/>
                  <a:gd name="connsiteX9" fmla="*/ 9982 w 10000"/>
                  <a:gd name="connsiteY9" fmla="*/ 5532 h 10142"/>
                  <a:gd name="connsiteX10" fmla="*/ 9979 w 10000"/>
                  <a:gd name="connsiteY10" fmla="*/ 2191 h 10142"/>
                  <a:gd name="connsiteX11" fmla="*/ 9809 w 10000"/>
                  <a:gd name="connsiteY11" fmla="*/ 1991 h 10142"/>
                  <a:gd name="connsiteX12" fmla="*/ 9433 w 10000"/>
                  <a:gd name="connsiteY12" fmla="*/ 1991 h 10142"/>
                  <a:gd name="connsiteX13" fmla="*/ 9263 w 10000"/>
                  <a:gd name="connsiteY13" fmla="*/ 1789 h 10142"/>
                  <a:gd name="connsiteX14" fmla="*/ 9263 w 10000"/>
                  <a:gd name="connsiteY14" fmla="*/ 199 h 10142"/>
                  <a:gd name="connsiteX15" fmla="*/ 9093 w 10000"/>
                  <a:gd name="connsiteY15" fmla="*/ 0 h 10142"/>
                  <a:gd name="connsiteX16" fmla="*/ 9029 w 10000"/>
                  <a:gd name="connsiteY16" fmla="*/ 0 h 10142"/>
                  <a:gd name="connsiteX17" fmla="*/ 8859 w 10000"/>
                  <a:gd name="connsiteY17" fmla="*/ 199 h 10142"/>
                  <a:gd name="connsiteX18" fmla="*/ 8859 w 10000"/>
                  <a:gd name="connsiteY18" fmla="*/ 1428 h 10142"/>
                  <a:gd name="connsiteX19" fmla="*/ 8836 w 10000"/>
                  <a:gd name="connsiteY19" fmla="*/ 1533 h 10142"/>
                  <a:gd name="connsiteX20" fmla="*/ 8242 w 10000"/>
                  <a:gd name="connsiteY20" fmla="*/ 2672 h 10142"/>
                  <a:gd name="connsiteX21" fmla="*/ 8099 w 10000"/>
                  <a:gd name="connsiteY21" fmla="*/ 2770 h 10142"/>
                  <a:gd name="connsiteX22" fmla="*/ 7955 w 10000"/>
                  <a:gd name="connsiteY22" fmla="*/ 2672 h 10142"/>
                  <a:gd name="connsiteX23" fmla="*/ 7363 w 10000"/>
                  <a:gd name="connsiteY23" fmla="*/ 1533 h 10142"/>
                  <a:gd name="connsiteX24" fmla="*/ 7339 w 10000"/>
                  <a:gd name="connsiteY24" fmla="*/ 1428 h 10142"/>
                  <a:gd name="connsiteX25" fmla="*/ 7339 w 10000"/>
                  <a:gd name="connsiteY25" fmla="*/ 199 h 10142"/>
                  <a:gd name="connsiteX26" fmla="*/ 7169 w 10000"/>
                  <a:gd name="connsiteY26" fmla="*/ 0 h 10142"/>
                  <a:gd name="connsiteX27" fmla="*/ 7094 w 10000"/>
                  <a:gd name="connsiteY27" fmla="*/ 0 h 10142"/>
                  <a:gd name="connsiteX0" fmla="*/ 7094 w 10000"/>
                  <a:gd name="connsiteY0" fmla="*/ 0 h 10014"/>
                  <a:gd name="connsiteX1" fmla="*/ 6924 w 10000"/>
                  <a:gd name="connsiteY1" fmla="*/ 199 h 10014"/>
                  <a:gd name="connsiteX2" fmla="*/ 6928 w 10000"/>
                  <a:gd name="connsiteY2" fmla="*/ 1781 h 10014"/>
                  <a:gd name="connsiteX3" fmla="*/ 6758 w 10000"/>
                  <a:gd name="connsiteY3" fmla="*/ 1991 h 10014"/>
                  <a:gd name="connsiteX4" fmla="*/ 6389 w 10000"/>
                  <a:gd name="connsiteY4" fmla="*/ 1991 h 10014"/>
                  <a:gd name="connsiteX5" fmla="*/ 6219 w 10000"/>
                  <a:gd name="connsiteY5" fmla="*/ 2191 h 10014"/>
                  <a:gd name="connsiteX6" fmla="*/ 6385 w 10000"/>
                  <a:gd name="connsiteY6" fmla="*/ 4608 h 10014"/>
                  <a:gd name="connsiteX7" fmla="*/ 0 w 10000"/>
                  <a:gd name="connsiteY7" fmla="*/ 6007 h 10014"/>
                  <a:gd name="connsiteX8" fmla="*/ 2341 w 10000"/>
                  <a:gd name="connsiteY8" fmla="*/ 9835 h 10014"/>
                  <a:gd name="connsiteX9" fmla="*/ 9982 w 10000"/>
                  <a:gd name="connsiteY9" fmla="*/ 5532 h 10014"/>
                  <a:gd name="connsiteX10" fmla="*/ 9979 w 10000"/>
                  <a:gd name="connsiteY10" fmla="*/ 2191 h 10014"/>
                  <a:gd name="connsiteX11" fmla="*/ 9809 w 10000"/>
                  <a:gd name="connsiteY11" fmla="*/ 1991 h 10014"/>
                  <a:gd name="connsiteX12" fmla="*/ 9433 w 10000"/>
                  <a:gd name="connsiteY12" fmla="*/ 1991 h 10014"/>
                  <a:gd name="connsiteX13" fmla="*/ 9263 w 10000"/>
                  <a:gd name="connsiteY13" fmla="*/ 1789 h 10014"/>
                  <a:gd name="connsiteX14" fmla="*/ 9263 w 10000"/>
                  <a:gd name="connsiteY14" fmla="*/ 199 h 10014"/>
                  <a:gd name="connsiteX15" fmla="*/ 9093 w 10000"/>
                  <a:gd name="connsiteY15" fmla="*/ 0 h 10014"/>
                  <a:gd name="connsiteX16" fmla="*/ 9029 w 10000"/>
                  <a:gd name="connsiteY16" fmla="*/ 0 h 10014"/>
                  <a:gd name="connsiteX17" fmla="*/ 8859 w 10000"/>
                  <a:gd name="connsiteY17" fmla="*/ 199 h 10014"/>
                  <a:gd name="connsiteX18" fmla="*/ 8859 w 10000"/>
                  <a:gd name="connsiteY18" fmla="*/ 1428 h 10014"/>
                  <a:gd name="connsiteX19" fmla="*/ 8836 w 10000"/>
                  <a:gd name="connsiteY19" fmla="*/ 1533 h 10014"/>
                  <a:gd name="connsiteX20" fmla="*/ 8242 w 10000"/>
                  <a:gd name="connsiteY20" fmla="*/ 2672 h 10014"/>
                  <a:gd name="connsiteX21" fmla="*/ 8099 w 10000"/>
                  <a:gd name="connsiteY21" fmla="*/ 2770 h 10014"/>
                  <a:gd name="connsiteX22" fmla="*/ 7955 w 10000"/>
                  <a:gd name="connsiteY22" fmla="*/ 2672 h 10014"/>
                  <a:gd name="connsiteX23" fmla="*/ 7363 w 10000"/>
                  <a:gd name="connsiteY23" fmla="*/ 1533 h 10014"/>
                  <a:gd name="connsiteX24" fmla="*/ 7339 w 10000"/>
                  <a:gd name="connsiteY24" fmla="*/ 1428 h 10014"/>
                  <a:gd name="connsiteX25" fmla="*/ 7339 w 10000"/>
                  <a:gd name="connsiteY25" fmla="*/ 199 h 10014"/>
                  <a:gd name="connsiteX26" fmla="*/ 7169 w 10000"/>
                  <a:gd name="connsiteY26" fmla="*/ 0 h 10014"/>
                  <a:gd name="connsiteX27" fmla="*/ 7094 w 10000"/>
                  <a:gd name="connsiteY27" fmla="*/ 0 h 10014"/>
                  <a:gd name="connsiteX0" fmla="*/ 7094 w 10000"/>
                  <a:gd name="connsiteY0" fmla="*/ 0 h 9846"/>
                  <a:gd name="connsiteX1" fmla="*/ 6924 w 10000"/>
                  <a:gd name="connsiteY1" fmla="*/ 199 h 9846"/>
                  <a:gd name="connsiteX2" fmla="*/ 6928 w 10000"/>
                  <a:gd name="connsiteY2" fmla="*/ 1781 h 9846"/>
                  <a:gd name="connsiteX3" fmla="*/ 6758 w 10000"/>
                  <a:gd name="connsiteY3" fmla="*/ 1991 h 9846"/>
                  <a:gd name="connsiteX4" fmla="*/ 6389 w 10000"/>
                  <a:gd name="connsiteY4" fmla="*/ 1991 h 9846"/>
                  <a:gd name="connsiteX5" fmla="*/ 6219 w 10000"/>
                  <a:gd name="connsiteY5" fmla="*/ 2191 h 9846"/>
                  <a:gd name="connsiteX6" fmla="*/ 6385 w 10000"/>
                  <a:gd name="connsiteY6" fmla="*/ 4608 h 9846"/>
                  <a:gd name="connsiteX7" fmla="*/ 0 w 10000"/>
                  <a:gd name="connsiteY7" fmla="*/ 6007 h 9846"/>
                  <a:gd name="connsiteX8" fmla="*/ 2341 w 10000"/>
                  <a:gd name="connsiteY8" fmla="*/ 9835 h 9846"/>
                  <a:gd name="connsiteX9" fmla="*/ 9982 w 10000"/>
                  <a:gd name="connsiteY9" fmla="*/ 5532 h 9846"/>
                  <a:gd name="connsiteX10" fmla="*/ 9979 w 10000"/>
                  <a:gd name="connsiteY10" fmla="*/ 2191 h 9846"/>
                  <a:gd name="connsiteX11" fmla="*/ 9809 w 10000"/>
                  <a:gd name="connsiteY11" fmla="*/ 1991 h 9846"/>
                  <a:gd name="connsiteX12" fmla="*/ 9433 w 10000"/>
                  <a:gd name="connsiteY12" fmla="*/ 1991 h 9846"/>
                  <a:gd name="connsiteX13" fmla="*/ 9263 w 10000"/>
                  <a:gd name="connsiteY13" fmla="*/ 1789 h 9846"/>
                  <a:gd name="connsiteX14" fmla="*/ 9263 w 10000"/>
                  <a:gd name="connsiteY14" fmla="*/ 199 h 9846"/>
                  <a:gd name="connsiteX15" fmla="*/ 9093 w 10000"/>
                  <a:gd name="connsiteY15" fmla="*/ 0 h 9846"/>
                  <a:gd name="connsiteX16" fmla="*/ 9029 w 10000"/>
                  <a:gd name="connsiteY16" fmla="*/ 0 h 9846"/>
                  <a:gd name="connsiteX17" fmla="*/ 8859 w 10000"/>
                  <a:gd name="connsiteY17" fmla="*/ 199 h 9846"/>
                  <a:gd name="connsiteX18" fmla="*/ 8859 w 10000"/>
                  <a:gd name="connsiteY18" fmla="*/ 1428 h 9846"/>
                  <a:gd name="connsiteX19" fmla="*/ 8836 w 10000"/>
                  <a:gd name="connsiteY19" fmla="*/ 1533 h 9846"/>
                  <a:gd name="connsiteX20" fmla="*/ 8242 w 10000"/>
                  <a:gd name="connsiteY20" fmla="*/ 2672 h 9846"/>
                  <a:gd name="connsiteX21" fmla="*/ 8099 w 10000"/>
                  <a:gd name="connsiteY21" fmla="*/ 2770 h 9846"/>
                  <a:gd name="connsiteX22" fmla="*/ 7955 w 10000"/>
                  <a:gd name="connsiteY22" fmla="*/ 2672 h 9846"/>
                  <a:gd name="connsiteX23" fmla="*/ 7363 w 10000"/>
                  <a:gd name="connsiteY23" fmla="*/ 1533 h 9846"/>
                  <a:gd name="connsiteX24" fmla="*/ 7339 w 10000"/>
                  <a:gd name="connsiteY24" fmla="*/ 1428 h 9846"/>
                  <a:gd name="connsiteX25" fmla="*/ 7339 w 10000"/>
                  <a:gd name="connsiteY25" fmla="*/ 199 h 9846"/>
                  <a:gd name="connsiteX26" fmla="*/ 7169 w 10000"/>
                  <a:gd name="connsiteY26" fmla="*/ 0 h 9846"/>
                  <a:gd name="connsiteX27" fmla="*/ 7094 w 10000"/>
                  <a:gd name="connsiteY27" fmla="*/ 0 h 9846"/>
                  <a:gd name="connsiteX0" fmla="*/ 7094 w 10000"/>
                  <a:gd name="connsiteY0" fmla="*/ 0 h 11230"/>
                  <a:gd name="connsiteX1" fmla="*/ 6924 w 10000"/>
                  <a:gd name="connsiteY1" fmla="*/ 202 h 11230"/>
                  <a:gd name="connsiteX2" fmla="*/ 6928 w 10000"/>
                  <a:gd name="connsiteY2" fmla="*/ 1809 h 11230"/>
                  <a:gd name="connsiteX3" fmla="*/ 6758 w 10000"/>
                  <a:gd name="connsiteY3" fmla="*/ 2022 h 11230"/>
                  <a:gd name="connsiteX4" fmla="*/ 6389 w 10000"/>
                  <a:gd name="connsiteY4" fmla="*/ 2022 h 11230"/>
                  <a:gd name="connsiteX5" fmla="*/ 6219 w 10000"/>
                  <a:gd name="connsiteY5" fmla="*/ 2225 h 11230"/>
                  <a:gd name="connsiteX6" fmla="*/ 6385 w 10000"/>
                  <a:gd name="connsiteY6" fmla="*/ 4680 h 11230"/>
                  <a:gd name="connsiteX7" fmla="*/ 0 w 10000"/>
                  <a:gd name="connsiteY7" fmla="*/ 6101 h 11230"/>
                  <a:gd name="connsiteX8" fmla="*/ 2714 w 10000"/>
                  <a:gd name="connsiteY8" fmla="*/ 11230 h 11230"/>
                  <a:gd name="connsiteX9" fmla="*/ 9982 w 10000"/>
                  <a:gd name="connsiteY9" fmla="*/ 5619 h 11230"/>
                  <a:gd name="connsiteX10" fmla="*/ 9979 w 10000"/>
                  <a:gd name="connsiteY10" fmla="*/ 2225 h 11230"/>
                  <a:gd name="connsiteX11" fmla="*/ 9809 w 10000"/>
                  <a:gd name="connsiteY11" fmla="*/ 2022 h 11230"/>
                  <a:gd name="connsiteX12" fmla="*/ 9433 w 10000"/>
                  <a:gd name="connsiteY12" fmla="*/ 2022 h 11230"/>
                  <a:gd name="connsiteX13" fmla="*/ 9263 w 10000"/>
                  <a:gd name="connsiteY13" fmla="*/ 1817 h 11230"/>
                  <a:gd name="connsiteX14" fmla="*/ 9263 w 10000"/>
                  <a:gd name="connsiteY14" fmla="*/ 202 h 11230"/>
                  <a:gd name="connsiteX15" fmla="*/ 9093 w 10000"/>
                  <a:gd name="connsiteY15" fmla="*/ 0 h 11230"/>
                  <a:gd name="connsiteX16" fmla="*/ 9029 w 10000"/>
                  <a:gd name="connsiteY16" fmla="*/ 0 h 11230"/>
                  <a:gd name="connsiteX17" fmla="*/ 8859 w 10000"/>
                  <a:gd name="connsiteY17" fmla="*/ 202 h 11230"/>
                  <a:gd name="connsiteX18" fmla="*/ 8859 w 10000"/>
                  <a:gd name="connsiteY18" fmla="*/ 1450 h 11230"/>
                  <a:gd name="connsiteX19" fmla="*/ 8836 w 10000"/>
                  <a:gd name="connsiteY19" fmla="*/ 1557 h 11230"/>
                  <a:gd name="connsiteX20" fmla="*/ 8242 w 10000"/>
                  <a:gd name="connsiteY20" fmla="*/ 2714 h 11230"/>
                  <a:gd name="connsiteX21" fmla="*/ 8099 w 10000"/>
                  <a:gd name="connsiteY21" fmla="*/ 2813 h 11230"/>
                  <a:gd name="connsiteX22" fmla="*/ 7955 w 10000"/>
                  <a:gd name="connsiteY22" fmla="*/ 2714 h 11230"/>
                  <a:gd name="connsiteX23" fmla="*/ 7363 w 10000"/>
                  <a:gd name="connsiteY23" fmla="*/ 1557 h 11230"/>
                  <a:gd name="connsiteX24" fmla="*/ 7339 w 10000"/>
                  <a:gd name="connsiteY24" fmla="*/ 1450 h 11230"/>
                  <a:gd name="connsiteX25" fmla="*/ 7339 w 10000"/>
                  <a:gd name="connsiteY25" fmla="*/ 202 h 11230"/>
                  <a:gd name="connsiteX26" fmla="*/ 7169 w 10000"/>
                  <a:gd name="connsiteY26" fmla="*/ 0 h 11230"/>
                  <a:gd name="connsiteX27" fmla="*/ 7094 w 10000"/>
                  <a:gd name="connsiteY27" fmla="*/ 0 h 11230"/>
                  <a:gd name="connsiteX0" fmla="*/ 5255 w 8161"/>
                  <a:gd name="connsiteY0" fmla="*/ 0 h 11230"/>
                  <a:gd name="connsiteX1" fmla="*/ 5085 w 8161"/>
                  <a:gd name="connsiteY1" fmla="*/ 202 h 11230"/>
                  <a:gd name="connsiteX2" fmla="*/ 5089 w 8161"/>
                  <a:gd name="connsiteY2" fmla="*/ 1809 h 11230"/>
                  <a:gd name="connsiteX3" fmla="*/ 4919 w 8161"/>
                  <a:gd name="connsiteY3" fmla="*/ 2022 h 11230"/>
                  <a:gd name="connsiteX4" fmla="*/ 4550 w 8161"/>
                  <a:gd name="connsiteY4" fmla="*/ 2022 h 11230"/>
                  <a:gd name="connsiteX5" fmla="*/ 4380 w 8161"/>
                  <a:gd name="connsiteY5" fmla="*/ 2225 h 11230"/>
                  <a:gd name="connsiteX6" fmla="*/ 4546 w 8161"/>
                  <a:gd name="connsiteY6" fmla="*/ 4680 h 11230"/>
                  <a:gd name="connsiteX7" fmla="*/ 0 w 8161"/>
                  <a:gd name="connsiteY7" fmla="*/ 6410 h 11230"/>
                  <a:gd name="connsiteX8" fmla="*/ 875 w 8161"/>
                  <a:gd name="connsiteY8" fmla="*/ 11230 h 11230"/>
                  <a:gd name="connsiteX9" fmla="*/ 8143 w 8161"/>
                  <a:gd name="connsiteY9" fmla="*/ 5619 h 11230"/>
                  <a:gd name="connsiteX10" fmla="*/ 8140 w 8161"/>
                  <a:gd name="connsiteY10" fmla="*/ 2225 h 11230"/>
                  <a:gd name="connsiteX11" fmla="*/ 7970 w 8161"/>
                  <a:gd name="connsiteY11" fmla="*/ 2022 h 11230"/>
                  <a:gd name="connsiteX12" fmla="*/ 7594 w 8161"/>
                  <a:gd name="connsiteY12" fmla="*/ 2022 h 11230"/>
                  <a:gd name="connsiteX13" fmla="*/ 7424 w 8161"/>
                  <a:gd name="connsiteY13" fmla="*/ 1817 h 11230"/>
                  <a:gd name="connsiteX14" fmla="*/ 7424 w 8161"/>
                  <a:gd name="connsiteY14" fmla="*/ 202 h 11230"/>
                  <a:gd name="connsiteX15" fmla="*/ 7254 w 8161"/>
                  <a:gd name="connsiteY15" fmla="*/ 0 h 11230"/>
                  <a:gd name="connsiteX16" fmla="*/ 7190 w 8161"/>
                  <a:gd name="connsiteY16" fmla="*/ 0 h 11230"/>
                  <a:gd name="connsiteX17" fmla="*/ 7020 w 8161"/>
                  <a:gd name="connsiteY17" fmla="*/ 202 h 11230"/>
                  <a:gd name="connsiteX18" fmla="*/ 7020 w 8161"/>
                  <a:gd name="connsiteY18" fmla="*/ 1450 h 11230"/>
                  <a:gd name="connsiteX19" fmla="*/ 6997 w 8161"/>
                  <a:gd name="connsiteY19" fmla="*/ 1557 h 11230"/>
                  <a:gd name="connsiteX20" fmla="*/ 6403 w 8161"/>
                  <a:gd name="connsiteY20" fmla="*/ 2714 h 11230"/>
                  <a:gd name="connsiteX21" fmla="*/ 6260 w 8161"/>
                  <a:gd name="connsiteY21" fmla="*/ 2813 h 11230"/>
                  <a:gd name="connsiteX22" fmla="*/ 6116 w 8161"/>
                  <a:gd name="connsiteY22" fmla="*/ 2714 h 11230"/>
                  <a:gd name="connsiteX23" fmla="*/ 5524 w 8161"/>
                  <a:gd name="connsiteY23" fmla="*/ 1557 h 11230"/>
                  <a:gd name="connsiteX24" fmla="*/ 5500 w 8161"/>
                  <a:gd name="connsiteY24" fmla="*/ 1450 h 11230"/>
                  <a:gd name="connsiteX25" fmla="*/ 5500 w 8161"/>
                  <a:gd name="connsiteY25" fmla="*/ 202 h 11230"/>
                  <a:gd name="connsiteX26" fmla="*/ 5330 w 8161"/>
                  <a:gd name="connsiteY26" fmla="*/ 0 h 11230"/>
                  <a:gd name="connsiteX27" fmla="*/ 5255 w 8161"/>
                  <a:gd name="connsiteY27" fmla="*/ 0 h 11230"/>
                  <a:gd name="connsiteX0" fmla="*/ 5367 w 8928"/>
                  <a:gd name="connsiteY0" fmla="*/ 0 h 10000"/>
                  <a:gd name="connsiteX1" fmla="*/ 5159 w 8928"/>
                  <a:gd name="connsiteY1" fmla="*/ 180 h 10000"/>
                  <a:gd name="connsiteX2" fmla="*/ 5164 w 8928"/>
                  <a:gd name="connsiteY2" fmla="*/ 1611 h 10000"/>
                  <a:gd name="connsiteX3" fmla="*/ 4955 w 8928"/>
                  <a:gd name="connsiteY3" fmla="*/ 1801 h 10000"/>
                  <a:gd name="connsiteX4" fmla="*/ 4503 w 8928"/>
                  <a:gd name="connsiteY4" fmla="*/ 1801 h 10000"/>
                  <a:gd name="connsiteX5" fmla="*/ 4295 w 8928"/>
                  <a:gd name="connsiteY5" fmla="*/ 1981 h 10000"/>
                  <a:gd name="connsiteX6" fmla="*/ 4498 w 8928"/>
                  <a:gd name="connsiteY6" fmla="*/ 4167 h 10000"/>
                  <a:gd name="connsiteX7" fmla="*/ 648 w 8928"/>
                  <a:gd name="connsiteY7" fmla="*/ 4883 h 10000"/>
                  <a:gd name="connsiteX8" fmla="*/ 0 w 8928"/>
                  <a:gd name="connsiteY8" fmla="*/ 10000 h 10000"/>
                  <a:gd name="connsiteX9" fmla="*/ 8906 w 8928"/>
                  <a:gd name="connsiteY9" fmla="*/ 5004 h 10000"/>
                  <a:gd name="connsiteX10" fmla="*/ 8902 w 8928"/>
                  <a:gd name="connsiteY10" fmla="*/ 1981 h 10000"/>
                  <a:gd name="connsiteX11" fmla="*/ 8694 w 8928"/>
                  <a:gd name="connsiteY11" fmla="*/ 1801 h 10000"/>
                  <a:gd name="connsiteX12" fmla="*/ 8233 w 8928"/>
                  <a:gd name="connsiteY12" fmla="*/ 1801 h 10000"/>
                  <a:gd name="connsiteX13" fmla="*/ 8025 w 8928"/>
                  <a:gd name="connsiteY13" fmla="*/ 1618 h 10000"/>
                  <a:gd name="connsiteX14" fmla="*/ 8025 w 8928"/>
                  <a:gd name="connsiteY14" fmla="*/ 180 h 10000"/>
                  <a:gd name="connsiteX15" fmla="*/ 7817 w 8928"/>
                  <a:gd name="connsiteY15" fmla="*/ 0 h 10000"/>
                  <a:gd name="connsiteX16" fmla="*/ 7738 w 8928"/>
                  <a:gd name="connsiteY16" fmla="*/ 0 h 10000"/>
                  <a:gd name="connsiteX17" fmla="*/ 7530 w 8928"/>
                  <a:gd name="connsiteY17" fmla="*/ 180 h 10000"/>
                  <a:gd name="connsiteX18" fmla="*/ 7530 w 8928"/>
                  <a:gd name="connsiteY18" fmla="*/ 1291 h 10000"/>
                  <a:gd name="connsiteX19" fmla="*/ 7502 w 8928"/>
                  <a:gd name="connsiteY19" fmla="*/ 1386 h 10000"/>
                  <a:gd name="connsiteX20" fmla="*/ 6774 w 8928"/>
                  <a:gd name="connsiteY20" fmla="*/ 2417 h 10000"/>
                  <a:gd name="connsiteX21" fmla="*/ 6599 w 8928"/>
                  <a:gd name="connsiteY21" fmla="*/ 2505 h 10000"/>
                  <a:gd name="connsiteX22" fmla="*/ 6422 w 8928"/>
                  <a:gd name="connsiteY22" fmla="*/ 2417 h 10000"/>
                  <a:gd name="connsiteX23" fmla="*/ 5697 w 8928"/>
                  <a:gd name="connsiteY23" fmla="*/ 1386 h 10000"/>
                  <a:gd name="connsiteX24" fmla="*/ 5667 w 8928"/>
                  <a:gd name="connsiteY24" fmla="*/ 1291 h 10000"/>
                  <a:gd name="connsiteX25" fmla="*/ 5667 w 8928"/>
                  <a:gd name="connsiteY25" fmla="*/ 180 h 10000"/>
                  <a:gd name="connsiteX26" fmla="*/ 5459 w 8928"/>
                  <a:gd name="connsiteY26" fmla="*/ 0 h 10000"/>
                  <a:gd name="connsiteX27" fmla="*/ 5367 w 8928"/>
                  <a:gd name="connsiteY27" fmla="*/ 0 h 10000"/>
                  <a:gd name="connsiteX0" fmla="*/ 7407 w 11396"/>
                  <a:gd name="connsiteY0" fmla="*/ 0 h 10000"/>
                  <a:gd name="connsiteX1" fmla="*/ 7174 w 11396"/>
                  <a:gd name="connsiteY1" fmla="*/ 180 h 10000"/>
                  <a:gd name="connsiteX2" fmla="*/ 7180 w 11396"/>
                  <a:gd name="connsiteY2" fmla="*/ 1611 h 10000"/>
                  <a:gd name="connsiteX3" fmla="*/ 6946 w 11396"/>
                  <a:gd name="connsiteY3" fmla="*/ 1801 h 10000"/>
                  <a:gd name="connsiteX4" fmla="*/ 6440 w 11396"/>
                  <a:gd name="connsiteY4" fmla="*/ 1801 h 10000"/>
                  <a:gd name="connsiteX5" fmla="*/ 6207 w 11396"/>
                  <a:gd name="connsiteY5" fmla="*/ 1981 h 10000"/>
                  <a:gd name="connsiteX6" fmla="*/ 6434 w 11396"/>
                  <a:gd name="connsiteY6" fmla="*/ 4167 h 10000"/>
                  <a:gd name="connsiteX7" fmla="*/ 0 w 11396"/>
                  <a:gd name="connsiteY7" fmla="*/ 4231 h 10000"/>
                  <a:gd name="connsiteX8" fmla="*/ 1396 w 11396"/>
                  <a:gd name="connsiteY8" fmla="*/ 10000 h 10000"/>
                  <a:gd name="connsiteX9" fmla="*/ 11371 w 11396"/>
                  <a:gd name="connsiteY9" fmla="*/ 5004 h 10000"/>
                  <a:gd name="connsiteX10" fmla="*/ 11367 w 11396"/>
                  <a:gd name="connsiteY10" fmla="*/ 1981 h 10000"/>
                  <a:gd name="connsiteX11" fmla="*/ 11134 w 11396"/>
                  <a:gd name="connsiteY11" fmla="*/ 1801 h 10000"/>
                  <a:gd name="connsiteX12" fmla="*/ 10618 w 11396"/>
                  <a:gd name="connsiteY12" fmla="*/ 1801 h 10000"/>
                  <a:gd name="connsiteX13" fmla="*/ 10385 w 11396"/>
                  <a:gd name="connsiteY13" fmla="*/ 1618 h 10000"/>
                  <a:gd name="connsiteX14" fmla="*/ 10385 w 11396"/>
                  <a:gd name="connsiteY14" fmla="*/ 180 h 10000"/>
                  <a:gd name="connsiteX15" fmla="*/ 10152 w 11396"/>
                  <a:gd name="connsiteY15" fmla="*/ 0 h 10000"/>
                  <a:gd name="connsiteX16" fmla="*/ 10063 w 11396"/>
                  <a:gd name="connsiteY16" fmla="*/ 0 h 10000"/>
                  <a:gd name="connsiteX17" fmla="*/ 9830 w 11396"/>
                  <a:gd name="connsiteY17" fmla="*/ 180 h 10000"/>
                  <a:gd name="connsiteX18" fmla="*/ 9830 w 11396"/>
                  <a:gd name="connsiteY18" fmla="*/ 1291 h 10000"/>
                  <a:gd name="connsiteX19" fmla="*/ 9799 w 11396"/>
                  <a:gd name="connsiteY19" fmla="*/ 1386 h 10000"/>
                  <a:gd name="connsiteX20" fmla="*/ 8983 w 11396"/>
                  <a:gd name="connsiteY20" fmla="*/ 2417 h 10000"/>
                  <a:gd name="connsiteX21" fmla="*/ 8787 w 11396"/>
                  <a:gd name="connsiteY21" fmla="*/ 2505 h 10000"/>
                  <a:gd name="connsiteX22" fmla="*/ 8589 w 11396"/>
                  <a:gd name="connsiteY22" fmla="*/ 2417 h 10000"/>
                  <a:gd name="connsiteX23" fmla="*/ 7777 w 11396"/>
                  <a:gd name="connsiteY23" fmla="*/ 1386 h 10000"/>
                  <a:gd name="connsiteX24" fmla="*/ 7743 w 11396"/>
                  <a:gd name="connsiteY24" fmla="*/ 1291 h 10000"/>
                  <a:gd name="connsiteX25" fmla="*/ 7743 w 11396"/>
                  <a:gd name="connsiteY25" fmla="*/ 180 h 10000"/>
                  <a:gd name="connsiteX26" fmla="*/ 7510 w 11396"/>
                  <a:gd name="connsiteY26" fmla="*/ 0 h 10000"/>
                  <a:gd name="connsiteX27" fmla="*/ 7407 w 11396"/>
                  <a:gd name="connsiteY27" fmla="*/ 0 h 10000"/>
                  <a:gd name="connsiteX0" fmla="*/ 7407 w 11396"/>
                  <a:gd name="connsiteY0" fmla="*/ 0 h 10000"/>
                  <a:gd name="connsiteX1" fmla="*/ 7174 w 11396"/>
                  <a:gd name="connsiteY1" fmla="*/ 180 h 10000"/>
                  <a:gd name="connsiteX2" fmla="*/ 7180 w 11396"/>
                  <a:gd name="connsiteY2" fmla="*/ 1611 h 10000"/>
                  <a:gd name="connsiteX3" fmla="*/ 6946 w 11396"/>
                  <a:gd name="connsiteY3" fmla="*/ 1801 h 10000"/>
                  <a:gd name="connsiteX4" fmla="*/ 6440 w 11396"/>
                  <a:gd name="connsiteY4" fmla="*/ 1801 h 10000"/>
                  <a:gd name="connsiteX5" fmla="*/ 6207 w 11396"/>
                  <a:gd name="connsiteY5" fmla="*/ 1981 h 10000"/>
                  <a:gd name="connsiteX6" fmla="*/ 0 w 11396"/>
                  <a:gd name="connsiteY6" fmla="*/ 4231 h 10000"/>
                  <a:gd name="connsiteX7" fmla="*/ 1396 w 11396"/>
                  <a:gd name="connsiteY7" fmla="*/ 10000 h 10000"/>
                  <a:gd name="connsiteX8" fmla="*/ 11371 w 11396"/>
                  <a:gd name="connsiteY8" fmla="*/ 5004 h 10000"/>
                  <a:gd name="connsiteX9" fmla="*/ 11367 w 11396"/>
                  <a:gd name="connsiteY9" fmla="*/ 1981 h 10000"/>
                  <a:gd name="connsiteX10" fmla="*/ 11134 w 11396"/>
                  <a:gd name="connsiteY10" fmla="*/ 1801 h 10000"/>
                  <a:gd name="connsiteX11" fmla="*/ 10618 w 11396"/>
                  <a:gd name="connsiteY11" fmla="*/ 1801 h 10000"/>
                  <a:gd name="connsiteX12" fmla="*/ 10385 w 11396"/>
                  <a:gd name="connsiteY12" fmla="*/ 1618 h 10000"/>
                  <a:gd name="connsiteX13" fmla="*/ 10385 w 11396"/>
                  <a:gd name="connsiteY13" fmla="*/ 180 h 10000"/>
                  <a:gd name="connsiteX14" fmla="*/ 10152 w 11396"/>
                  <a:gd name="connsiteY14" fmla="*/ 0 h 10000"/>
                  <a:gd name="connsiteX15" fmla="*/ 10063 w 11396"/>
                  <a:gd name="connsiteY15" fmla="*/ 0 h 10000"/>
                  <a:gd name="connsiteX16" fmla="*/ 9830 w 11396"/>
                  <a:gd name="connsiteY16" fmla="*/ 180 h 10000"/>
                  <a:gd name="connsiteX17" fmla="*/ 9830 w 11396"/>
                  <a:gd name="connsiteY17" fmla="*/ 1291 h 10000"/>
                  <a:gd name="connsiteX18" fmla="*/ 9799 w 11396"/>
                  <a:gd name="connsiteY18" fmla="*/ 1386 h 10000"/>
                  <a:gd name="connsiteX19" fmla="*/ 8983 w 11396"/>
                  <a:gd name="connsiteY19" fmla="*/ 2417 h 10000"/>
                  <a:gd name="connsiteX20" fmla="*/ 8787 w 11396"/>
                  <a:gd name="connsiteY20" fmla="*/ 2505 h 10000"/>
                  <a:gd name="connsiteX21" fmla="*/ 8589 w 11396"/>
                  <a:gd name="connsiteY21" fmla="*/ 2417 h 10000"/>
                  <a:gd name="connsiteX22" fmla="*/ 7777 w 11396"/>
                  <a:gd name="connsiteY22" fmla="*/ 1386 h 10000"/>
                  <a:gd name="connsiteX23" fmla="*/ 7743 w 11396"/>
                  <a:gd name="connsiteY23" fmla="*/ 1291 h 10000"/>
                  <a:gd name="connsiteX24" fmla="*/ 7743 w 11396"/>
                  <a:gd name="connsiteY24" fmla="*/ 180 h 10000"/>
                  <a:gd name="connsiteX25" fmla="*/ 7510 w 11396"/>
                  <a:gd name="connsiteY25" fmla="*/ 0 h 10000"/>
                  <a:gd name="connsiteX26" fmla="*/ 7407 w 11396"/>
                  <a:gd name="connsiteY26" fmla="*/ 0 h 10000"/>
                  <a:gd name="connsiteX0" fmla="*/ 6856 w 10845"/>
                  <a:gd name="connsiteY0" fmla="*/ 0 h 10000"/>
                  <a:gd name="connsiteX1" fmla="*/ 6623 w 10845"/>
                  <a:gd name="connsiteY1" fmla="*/ 180 h 10000"/>
                  <a:gd name="connsiteX2" fmla="*/ 6629 w 10845"/>
                  <a:gd name="connsiteY2" fmla="*/ 1611 h 10000"/>
                  <a:gd name="connsiteX3" fmla="*/ 6395 w 10845"/>
                  <a:gd name="connsiteY3" fmla="*/ 1801 h 10000"/>
                  <a:gd name="connsiteX4" fmla="*/ 5889 w 10845"/>
                  <a:gd name="connsiteY4" fmla="*/ 1801 h 10000"/>
                  <a:gd name="connsiteX5" fmla="*/ 5656 w 10845"/>
                  <a:gd name="connsiteY5" fmla="*/ 1981 h 10000"/>
                  <a:gd name="connsiteX6" fmla="*/ 0 w 10845"/>
                  <a:gd name="connsiteY6" fmla="*/ 4800 h 10000"/>
                  <a:gd name="connsiteX7" fmla="*/ 845 w 10845"/>
                  <a:gd name="connsiteY7" fmla="*/ 10000 h 10000"/>
                  <a:gd name="connsiteX8" fmla="*/ 10820 w 10845"/>
                  <a:gd name="connsiteY8" fmla="*/ 5004 h 10000"/>
                  <a:gd name="connsiteX9" fmla="*/ 10816 w 10845"/>
                  <a:gd name="connsiteY9" fmla="*/ 1981 h 10000"/>
                  <a:gd name="connsiteX10" fmla="*/ 10583 w 10845"/>
                  <a:gd name="connsiteY10" fmla="*/ 1801 h 10000"/>
                  <a:gd name="connsiteX11" fmla="*/ 10067 w 10845"/>
                  <a:gd name="connsiteY11" fmla="*/ 1801 h 10000"/>
                  <a:gd name="connsiteX12" fmla="*/ 9834 w 10845"/>
                  <a:gd name="connsiteY12" fmla="*/ 1618 h 10000"/>
                  <a:gd name="connsiteX13" fmla="*/ 9834 w 10845"/>
                  <a:gd name="connsiteY13" fmla="*/ 180 h 10000"/>
                  <a:gd name="connsiteX14" fmla="*/ 9601 w 10845"/>
                  <a:gd name="connsiteY14" fmla="*/ 0 h 10000"/>
                  <a:gd name="connsiteX15" fmla="*/ 9512 w 10845"/>
                  <a:gd name="connsiteY15" fmla="*/ 0 h 10000"/>
                  <a:gd name="connsiteX16" fmla="*/ 9279 w 10845"/>
                  <a:gd name="connsiteY16" fmla="*/ 180 h 10000"/>
                  <a:gd name="connsiteX17" fmla="*/ 9279 w 10845"/>
                  <a:gd name="connsiteY17" fmla="*/ 1291 h 10000"/>
                  <a:gd name="connsiteX18" fmla="*/ 9248 w 10845"/>
                  <a:gd name="connsiteY18" fmla="*/ 1386 h 10000"/>
                  <a:gd name="connsiteX19" fmla="*/ 8432 w 10845"/>
                  <a:gd name="connsiteY19" fmla="*/ 2417 h 10000"/>
                  <a:gd name="connsiteX20" fmla="*/ 8236 w 10845"/>
                  <a:gd name="connsiteY20" fmla="*/ 2505 h 10000"/>
                  <a:gd name="connsiteX21" fmla="*/ 8038 w 10845"/>
                  <a:gd name="connsiteY21" fmla="*/ 2417 h 10000"/>
                  <a:gd name="connsiteX22" fmla="*/ 7226 w 10845"/>
                  <a:gd name="connsiteY22" fmla="*/ 1386 h 10000"/>
                  <a:gd name="connsiteX23" fmla="*/ 7192 w 10845"/>
                  <a:gd name="connsiteY23" fmla="*/ 1291 h 10000"/>
                  <a:gd name="connsiteX24" fmla="*/ 7192 w 10845"/>
                  <a:gd name="connsiteY24" fmla="*/ 180 h 10000"/>
                  <a:gd name="connsiteX25" fmla="*/ 6959 w 10845"/>
                  <a:gd name="connsiteY25" fmla="*/ 0 h 10000"/>
                  <a:gd name="connsiteX26" fmla="*/ 6856 w 10845"/>
                  <a:gd name="connsiteY26" fmla="*/ 0 h 10000"/>
                  <a:gd name="connsiteX0" fmla="*/ 6856 w 10845"/>
                  <a:gd name="connsiteY0" fmla="*/ 0 h 10000"/>
                  <a:gd name="connsiteX1" fmla="*/ 6623 w 10845"/>
                  <a:gd name="connsiteY1" fmla="*/ 180 h 10000"/>
                  <a:gd name="connsiteX2" fmla="*/ 6629 w 10845"/>
                  <a:gd name="connsiteY2" fmla="*/ 1611 h 10000"/>
                  <a:gd name="connsiteX3" fmla="*/ 6395 w 10845"/>
                  <a:gd name="connsiteY3" fmla="*/ 1801 h 10000"/>
                  <a:gd name="connsiteX4" fmla="*/ 5889 w 10845"/>
                  <a:gd name="connsiteY4" fmla="*/ 1801 h 10000"/>
                  <a:gd name="connsiteX5" fmla="*/ 5656 w 10845"/>
                  <a:gd name="connsiteY5" fmla="*/ 1981 h 10000"/>
                  <a:gd name="connsiteX6" fmla="*/ 0 w 10845"/>
                  <a:gd name="connsiteY6" fmla="*/ 4800 h 10000"/>
                  <a:gd name="connsiteX7" fmla="*/ 845 w 10845"/>
                  <a:gd name="connsiteY7" fmla="*/ 10000 h 10000"/>
                  <a:gd name="connsiteX8" fmla="*/ 10820 w 10845"/>
                  <a:gd name="connsiteY8" fmla="*/ 5004 h 10000"/>
                  <a:gd name="connsiteX9" fmla="*/ 10816 w 10845"/>
                  <a:gd name="connsiteY9" fmla="*/ 1981 h 10000"/>
                  <a:gd name="connsiteX10" fmla="*/ 10583 w 10845"/>
                  <a:gd name="connsiteY10" fmla="*/ 1801 h 10000"/>
                  <a:gd name="connsiteX11" fmla="*/ 10067 w 10845"/>
                  <a:gd name="connsiteY11" fmla="*/ 1801 h 10000"/>
                  <a:gd name="connsiteX12" fmla="*/ 9834 w 10845"/>
                  <a:gd name="connsiteY12" fmla="*/ 1618 h 10000"/>
                  <a:gd name="connsiteX13" fmla="*/ 9834 w 10845"/>
                  <a:gd name="connsiteY13" fmla="*/ 180 h 10000"/>
                  <a:gd name="connsiteX14" fmla="*/ 9601 w 10845"/>
                  <a:gd name="connsiteY14" fmla="*/ 0 h 10000"/>
                  <a:gd name="connsiteX15" fmla="*/ 9512 w 10845"/>
                  <a:gd name="connsiteY15" fmla="*/ 0 h 10000"/>
                  <a:gd name="connsiteX16" fmla="*/ 9279 w 10845"/>
                  <a:gd name="connsiteY16" fmla="*/ 180 h 10000"/>
                  <a:gd name="connsiteX17" fmla="*/ 9279 w 10845"/>
                  <a:gd name="connsiteY17" fmla="*/ 1291 h 10000"/>
                  <a:gd name="connsiteX18" fmla="*/ 9248 w 10845"/>
                  <a:gd name="connsiteY18" fmla="*/ 1386 h 10000"/>
                  <a:gd name="connsiteX19" fmla="*/ 8432 w 10845"/>
                  <a:gd name="connsiteY19" fmla="*/ 2417 h 10000"/>
                  <a:gd name="connsiteX20" fmla="*/ 8236 w 10845"/>
                  <a:gd name="connsiteY20" fmla="*/ 2505 h 10000"/>
                  <a:gd name="connsiteX21" fmla="*/ 8038 w 10845"/>
                  <a:gd name="connsiteY21" fmla="*/ 2417 h 10000"/>
                  <a:gd name="connsiteX22" fmla="*/ 7226 w 10845"/>
                  <a:gd name="connsiteY22" fmla="*/ 1386 h 10000"/>
                  <a:gd name="connsiteX23" fmla="*/ 7192 w 10845"/>
                  <a:gd name="connsiteY23" fmla="*/ 1291 h 10000"/>
                  <a:gd name="connsiteX24" fmla="*/ 7192 w 10845"/>
                  <a:gd name="connsiteY24" fmla="*/ 180 h 10000"/>
                  <a:gd name="connsiteX25" fmla="*/ 6959 w 10845"/>
                  <a:gd name="connsiteY25" fmla="*/ 0 h 10000"/>
                  <a:gd name="connsiteX26" fmla="*/ 6856 w 10845"/>
                  <a:gd name="connsiteY26" fmla="*/ 0 h 10000"/>
                  <a:gd name="connsiteX0" fmla="*/ 6856 w 10845"/>
                  <a:gd name="connsiteY0" fmla="*/ 0 h 10000"/>
                  <a:gd name="connsiteX1" fmla="*/ 6623 w 10845"/>
                  <a:gd name="connsiteY1" fmla="*/ 180 h 10000"/>
                  <a:gd name="connsiteX2" fmla="*/ 6629 w 10845"/>
                  <a:gd name="connsiteY2" fmla="*/ 1611 h 10000"/>
                  <a:gd name="connsiteX3" fmla="*/ 6395 w 10845"/>
                  <a:gd name="connsiteY3" fmla="*/ 1801 h 10000"/>
                  <a:gd name="connsiteX4" fmla="*/ 5889 w 10845"/>
                  <a:gd name="connsiteY4" fmla="*/ 1801 h 10000"/>
                  <a:gd name="connsiteX5" fmla="*/ 5656 w 10845"/>
                  <a:gd name="connsiteY5" fmla="*/ 1981 h 10000"/>
                  <a:gd name="connsiteX6" fmla="*/ 0 w 10845"/>
                  <a:gd name="connsiteY6" fmla="*/ 4800 h 10000"/>
                  <a:gd name="connsiteX7" fmla="*/ 845 w 10845"/>
                  <a:gd name="connsiteY7" fmla="*/ 10000 h 10000"/>
                  <a:gd name="connsiteX8" fmla="*/ 10820 w 10845"/>
                  <a:gd name="connsiteY8" fmla="*/ 5004 h 10000"/>
                  <a:gd name="connsiteX9" fmla="*/ 10816 w 10845"/>
                  <a:gd name="connsiteY9" fmla="*/ 1981 h 10000"/>
                  <a:gd name="connsiteX10" fmla="*/ 10583 w 10845"/>
                  <a:gd name="connsiteY10" fmla="*/ 1801 h 10000"/>
                  <a:gd name="connsiteX11" fmla="*/ 10067 w 10845"/>
                  <a:gd name="connsiteY11" fmla="*/ 1801 h 10000"/>
                  <a:gd name="connsiteX12" fmla="*/ 9834 w 10845"/>
                  <a:gd name="connsiteY12" fmla="*/ 1618 h 10000"/>
                  <a:gd name="connsiteX13" fmla="*/ 9834 w 10845"/>
                  <a:gd name="connsiteY13" fmla="*/ 180 h 10000"/>
                  <a:gd name="connsiteX14" fmla="*/ 9601 w 10845"/>
                  <a:gd name="connsiteY14" fmla="*/ 0 h 10000"/>
                  <a:gd name="connsiteX15" fmla="*/ 9512 w 10845"/>
                  <a:gd name="connsiteY15" fmla="*/ 0 h 10000"/>
                  <a:gd name="connsiteX16" fmla="*/ 9279 w 10845"/>
                  <a:gd name="connsiteY16" fmla="*/ 180 h 10000"/>
                  <a:gd name="connsiteX17" fmla="*/ 9279 w 10845"/>
                  <a:gd name="connsiteY17" fmla="*/ 1291 h 10000"/>
                  <a:gd name="connsiteX18" fmla="*/ 9248 w 10845"/>
                  <a:gd name="connsiteY18" fmla="*/ 1386 h 10000"/>
                  <a:gd name="connsiteX19" fmla="*/ 8432 w 10845"/>
                  <a:gd name="connsiteY19" fmla="*/ 2417 h 10000"/>
                  <a:gd name="connsiteX20" fmla="*/ 8236 w 10845"/>
                  <a:gd name="connsiteY20" fmla="*/ 2505 h 10000"/>
                  <a:gd name="connsiteX21" fmla="*/ 8038 w 10845"/>
                  <a:gd name="connsiteY21" fmla="*/ 2417 h 10000"/>
                  <a:gd name="connsiteX22" fmla="*/ 7226 w 10845"/>
                  <a:gd name="connsiteY22" fmla="*/ 1386 h 10000"/>
                  <a:gd name="connsiteX23" fmla="*/ 7192 w 10845"/>
                  <a:gd name="connsiteY23" fmla="*/ 1291 h 10000"/>
                  <a:gd name="connsiteX24" fmla="*/ 7192 w 10845"/>
                  <a:gd name="connsiteY24" fmla="*/ 180 h 10000"/>
                  <a:gd name="connsiteX25" fmla="*/ 6959 w 10845"/>
                  <a:gd name="connsiteY25" fmla="*/ 0 h 10000"/>
                  <a:gd name="connsiteX26" fmla="*/ 6856 w 10845"/>
                  <a:gd name="connsiteY26" fmla="*/ 0 h 10000"/>
                  <a:gd name="connsiteX0" fmla="*/ 6856 w 10845"/>
                  <a:gd name="connsiteY0" fmla="*/ 0 h 9539"/>
                  <a:gd name="connsiteX1" fmla="*/ 6623 w 10845"/>
                  <a:gd name="connsiteY1" fmla="*/ 180 h 9539"/>
                  <a:gd name="connsiteX2" fmla="*/ 6629 w 10845"/>
                  <a:gd name="connsiteY2" fmla="*/ 1611 h 9539"/>
                  <a:gd name="connsiteX3" fmla="*/ 6395 w 10845"/>
                  <a:gd name="connsiteY3" fmla="*/ 1801 h 9539"/>
                  <a:gd name="connsiteX4" fmla="*/ 5889 w 10845"/>
                  <a:gd name="connsiteY4" fmla="*/ 1801 h 9539"/>
                  <a:gd name="connsiteX5" fmla="*/ 5656 w 10845"/>
                  <a:gd name="connsiteY5" fmla="*/ 1981 h 9539"/>
                  <a:gd name="connsiteX6" fmla="*/ 0 w 10845"/>
                  <a:gd name="connsiteY6" fmla="*/ 4800 h 9539"/>
                  <a:gd name="connsiteX7" fmla="*/ 2739 w 10845"/>
                  <a:gd name="connsiteY7" fmla="*/ 9539 h 9539"/>
                  <a:gd name="connsiteX8" fmla="*/ 10820 w 10845"/>
                  <a:gd name="connsiteY8" fmla="*/ 5004 h 9539"/>
                  <a:gd name="connsiteX9" fmla="*/ 10816 w 10845"/>
                  <a:gd name="connsiteY9" fmla="*/ 1981 h 9539"/>
                  <a:gd name="connsiteX10" fmla="*/ 10583 w 10845"/>
                  <a:gd name="connsiteY10" fmla="*/ 1801 h 9539"/>
                  <a:gd name="connsiteX11" fmla="*/ 10067 w 10845"/>
                  <a:gd name="connsiteY11" fmla="*/ 1801 h 9539"/>
                  <a:gd name="connsiteX12" fmla="*/ 9834 w 10845"/>
                  <a:gd name="connsiteY12" fmla="*/ 1618 h 9539"/>
                  <a:gd name="connsiteX13" fmla="*/ 9834 w 10845"/>
                  <a:gd name="connsiteY13" fmla="*/ 180 h 9539"/>
                  <a:gd name="connsiteX14" fmla="*/ 9601 w 10845"/>
                  <a:gd name="connsiteY14" fmla="*/ 0 h 9539"/>
                  <a:gd name="connsiteX15" fmla="*/ 9512 w 10845"/>
                  <a:gd name="connsiteY15" fmla="*/ 0 h 9539"/>
                  <a:gd name="connsiteX16" fmla="*/ 9279 w 10845"/>
                  <a:gd name="connsiteY16" fmla="*/ 180 h 9539"/>
                  <a:gd name="connsiteX17" fmla="*/ 9279 w 10845"/>
                  <a:gd name="connsiteY17" fmla="*/ 1291 h 9539"/>
                  <a:gd name="connsiteX18" fmla="*/ 9248 w 10845"/>
                  <a:gd name="connsiteY18" fmla="*/ 1386 h 9539"/>
                  <a:gd name="connsiteX19" fmla="*/ 8432 w 10845"/>
                  <a:gd name="connsiteY19" fmla="*/ 2417 h 9539"/>
                  <a:gd name="connsiteX20" fmla="*/ 8236 w 10845"/>
                  <a:gd name="connsiteY20" fmla="*/ 2505 h 9539"/>
                  <a:gd name="connsiteX21" fmla="*/ 8038 w 10845"/>
                  <a:gd name="connsiteY21" fmla="*/ 2417 h 9539"/>
                  <a:gd name="connsiteX22" fmla="*/ 7226 w 10845"/>
                  <a:gd name="connsiteY22" fmla="*/ 1386 h 9539"/>
                  <a:gd name="connsiteX23" fmla="*/ 7192 w 10845"/>
                  <a:gd name="connsiteY23" fmla="*/ 1291 h 9539"/>
                  <a:gd name="connsiteX24" fmla="*/ 7192 w 10845"/>
                  <a:gd name="connsiteY24" fmla="*/ 180 h 9539"/>
                  <a:gd name="connsiteX25" fmla="*/ 6959 w 10845"/>
                  <a:gd name="connsiteY25" fmla="*/ 0 h 9539"/>
                  <a:gd name="connsiteX26" fmla="*/ 6856 w 10845"/>
                  <a:gd name="connsiteY26" fmla="*/ 0 h 9539"/>
                  <a:gd name="connsiteX0" fmla="*/ 6322 w 10000"/>
                  <a:gd name="connsiteY0" fmla="*/ 0 h 10000"/>
                  <a:gd name="connsiteX1" fmla="*/ 6107 w 10000"/>
                  <a:gd name="connsiteY1" fmla="*/ 189 h 10000"/>
                  <a:gd name="connsiteX2" fmla="*/ 6112 w 10000"/>
                  <a:gd name="connsiteY2" fmla="*/ 1689 h 10000"/>
                  <a:gd name="connsiteX3" fmla="*/ 5897 w 10000"/>
                  <a:gd name="connsiteY3" fmla="*/ 1888 h 10000"/>
                  <a:gd name="connsiteX4" fmla="*/ 5430 w 10000"/>
                  <a:gd name="connsiteY4" fmla="*/ 1888 h 10000"/>
                  <a:gd name="connsiteX5" fmla="*/ 5215 w 10000"/>
                  <a:gd name="connsiteY5" fmla="*/ 2077 h 10000"/>
                  <a:gd name="connsiteX6" fmla="*/ 0 w 10000"/>
                  <a:gd name="connsiteY6" fmla="*/ 5032 h 10000"/>
                  <a:gd name="connsiteX7" fmla="*/ 2526 w 10000"/>
                  <a:gd name="connsiteY7" fmla="*/ 10000 h 10000"/>
                  <a:gd name="connsiteX8" fmla="*/ 9977 w 10000"/>
                  <a:gd name="connsiteY8" fmla="*/ 5246 h 10000"/>
                  <a:gd name="connsiteX9" fmla="*/ 9973 w 10000"/>
                  <a:gd name="connsiteY9" fmla="*/ 2077 h 10000"/>
                  <a:gd name="connsiteX10" fmla="*/ 9758 w 10000"/>
                  <a:gd name="connsiteY10" fmla="*/ 1888 h 10000"/>
                  <a:gd name="connsiteX11" fmla="*/ 9283 w 10000"/>
                  <a:gd name="connsiteY11" fmla="*/ 1888 h 10000"/>
                  <a:gd name="connsiteX12" fmla="*/ 9068 w 10000"/>
                  <a:gd name="connsiteY12" fmla="*/ 1696 h 10000"/>
                  <a:gd name="connsiteX13" fmla="*/ 9068 w 10000"/>
                  <a:gd name="connsiteY13" fmla="*/ 189 h 10000"/>
                  <a:gd name="connsiteX14" fmla="*/ 8853 w 10000"/>
                  <a:gd name="connsiteY14" fmla="*/ 0 h 10000"/>
                  <a:gd name="connsiteX15" fmla="*/ 8771 w 10000"/>
                  <a:gd name="connsiteY15" fmla="*/ 0 h 10000"/>
                  <a:gd name="connsiteX16" fmla="*/ 8556 w 10000"/>
                  <a:gd name="connsiteY16" fmla="*/ 189 h 10000"/>
                  <a:gd name="connsiteX17" fmla="*/ 8556 w 10000"/>
                  <a:gd name="connsiteY17" fmla="*/ 1353 h 10000"/>
                  <a:gd name="connsiteX18" fmla="*/ 8527 w 10000"/>
                  <a:gd name="connsiteY18" fmla="*/ 1453 h 10000"/>
                  <a:gd name="connsiteX19" fmla="*/ 7775 w 10000"/>
                  <a:gd name="connsiteY19" fmla="*/ 2534 h 10000"/>
                  <a:gd name="connsiteX20" fmla="*/ 7594 w 10000"/>
                  <a:gd name="connsiteY20" fmla="*/ 2626 h 10000"/>
                  <a:gd name="connsiteX21" fmla="*/ 7412 w 10000"/>
                  <a:gd name="connsiteY21" fmla="*/ 2534 h 10000"/>
                  <a:gd name="connsiteX22" fmla="*/ 6663 w 10000"/>
                  <a:gd name="connsiteY22" fmla="*/ 1453 h 10000"/>
                  <a:gd name="connsiteX23" fmla="*/ 6632 w 10000"/>
                  <a:gd name="connsiteY23" fmla="*/ 1353 h 10000"/>
                  <a:gd name="connsiteX24" fmla="*/ 6632 w 10000"/>
                  <a:gd name="connsiteY24" fmla="*/ 189 h 10000"/>
                  <a:gd name="connsiteX25" fmla="*/ 6417 w 10000"/>
                  <a:gd name="connsiteY25" fmla="*/ 0 h 10000"/>
                  <a:gd name="connsiteX26" fmla="*/ 6322 w 10000"/>
                  <a:gd name="connsiteY26" fmla="*/ 0 h 10000"/>
                  <a:gd name="connsiteX0" fmla="*/ 6976 w 10654"/>
                  <a:gd name="connsiteY0" fmla="*/ 0 h 10000"/>
                  <a:gd name="connsiteX1" fmla="*/ 6761 w 10654"/>
                  <a:gd name="connsiteY1" fmla="*/ 189 h 10000"/>
                  <a:gd name="connsiteX2" fmla="*/ 6766 w 10654"/>
                  <a:gd name="connsiteY2" fmla="*/ 1689 h 10000"/>
                  <a:gd name="connsiteX3" fmla="*/ 6551 w 10654"/>
                  <a:gd name="connsiteY3" fmla="*/ 1888 h 10000"/>
                  <a:gd name="connsiteX4" fmla="*/ 6084 w 10654"/>
                  <a:gd name="connsiteY4" fmla="*/ 1888 h 10000"/>
                  <a:gd name="connsiteX5" fmla="*/ 5869 w 10654"/>
                  <a:gd name="connsiteY5" fmla="*/ 2077 h 10000"/>
                  <a:gd name="connsiteX6" fmla="*/ 0 w 10654"/>
                  <a:gd name="connsiteY6" fmla="*/ 4114 h 10000"/>
                  <a:gd name="connsiteX7" fmla="*/ 3180 w 10654"/>
                  <a:gd name="connsiteY7" fmla="*/ 10000 h 10000"/>
                  <a:gd name="connsiteX8" fmla="*/ 10631 w 10654"/>
                  <a:gd name="connsiteY8" fmla="*/ 5246 h 10000"/>
                  <a:gd name="connsiteX9" fmla="*/ 10627 w 10654"/>
                  <a:gd name="connsiteY9" fmla="*/ 2077 h 10000"/>
                  <a:gd name="connsiteX10" fmla="*/ 10412 w 10654"/>
                  <a:gd name="connsiteY10" fmla="*/ 1888 h 10000"/>
                  <a:gd name="connsiteX11" fmla="*/ 9937 w 10654"/>
                  <a:gd name="connsiteY11" fmla="*/ 1888 h 10000"/>
                  <a:gd name="connsiteX12" fmla="*/ 9722 w 10654"/>
                  <a:gd name="connsiteY12" fmla="*/ 1696 h 10000"/>
                  <a:gd name="connsiteX13" fmla="*/ 9722 w 10654"/>
                  <a:gd name="connsiteY13" fmla="*/ 189 h 10000"/>
                  <a:gd name="connsiteX14" fmla="*/ 9507 w 10654"/>
                  <a:gd name="connsiteY14" fmla="*/ 0 h 10000"/>
                  <a:gd name="connsiteX15" fmla="*/ 9425 w 10654"/>
                  <a:gd name="connsiteY15" fmla="*/ 0 h 10000"/>
                  <a:gd name="connsiteX16" fmla="*/ 9210 w 10654"/>
                  <a:gd name="connsiteY16" fmla="*/ 189 h 10000"/>
                  <a:gd name="connsiteX17" fmla="*/ 9210 w 10654"/>
                  <a:gd name="connsiteY17" fmla="*/ 1353 h 10000"/>
                  <a:gd name="connsiteX18" fmla="*/ 9181 w 10654"/>
                  <a:gd name="connsiteY18" fmla="*/ 1453 h 10000"/>
                  <a:gd name="connsiteX19" fmla="*/ 8429 w 10654"/>
                  <a:gd name="connsiteY19" fmla="*/ 2534 h 10000"/>
                  <a:gd name="connsiteX20" fmla="*/ 8248 w 10654"/>
                  <a:gd name="connsiteY20" fmla="*/ 2626 h 10000"/>
                  <a:gd name="connsiteX21" fmla="*/ 8066 w 10654"/>
                  <a:gd name="connsiteY21" fmla="*/ 2534 h 10000"/>
                  <a:gd name="connsiteX22" fmla="*/ 7317 w 10654"/>
                  <a:gd name="connsiteY22" fmla="*/ 1453 h 10000"/>
                  <a:gd name="connsiteX23" fmla="*/ 7286 w 10654"/>
                  <a:gd name="connsiteY23" fmla="*/ 1353 h 10000"/>
                  <a:gd name="connsiteX24" fmla="*/ 7286 w 10654"/>
                  <a:gd name="connsiteY24" fmla="*/ 189 h 10000"/>
                  <a:gd name="connsiteX25" fmla="*/ 7071 w 10654"/>
                  <a:gd name="connsiteY25" fmla="*/ 0 h 10000"/>
                  <a:gd name="connsiteX26" fmla="*/ 6976 w 10654"/>
                  <a:gd name="connsiteY26" fmla="*/ 0 h 10000"/>
                  <a:gd name="connsiteX0" fmla="*/ 6976 w 10654"/>
                  <a:gd name="connsiteY0" fmla="*/ 0 h 8779"/>
                  <a:gd name="connsiteX1" fmla="*/ 6761 w 10654"/>
                  <a:gd name="connsiteY1" fmla="*/ 189 h 8779"/>
                  <a:gd name="connsiteX2" fmla="*/ 6766 w 10654"/>
                  <a:gd name="connsiteY2" fmla="*/ 1689 h 8779"/>
                  <a:gd name="connsiteX3" fmla="*/ 6551 w 10654"/>
                  <a:gd name="connsiteY3" fmla="*/ 1888 h 8779"/>
                  <a:gd name="connsiteX4" fmla="*/ 6084 w 10654"/>
                  <a:gd name="connsiteY4" fmla="*/ 1888 h 8779"/>
                  <a:gd name="connsiteX5" fmla="*/ 5869 w 10654"/>
                  <a:gd name="connsiteY5" fmla="*/ 2077 h 8779"/>
                  <a:gd name="connsiteX6" fmla="*/ 0 w 10654"/>
                  <a:gd name="connsiteY6" fmla="*/ 4114 h 8779"/>
                  <a:gd name="connsiteX7" fmla="*/ 1010 w 10654"/>
                  <a:gd name="connsiteY7" fmla="*/ 8757 h 8779"/>
                  <a:gd name="connsiteX8" fmla="*/ 10631 w 10654"/>
                  <a:gd name="connsiteY8" fmla="*/ 5246 h 8779"/>
                  <a:gd name="connsiteX9" fmla="*/ 10627 w 10654"/>
                  <a:gd name="connsiteY9" fmla="*/ 2077 h 8779"/>
                  <a:gd name="connsiteX10" fmla="*/ 10412 w 10654"/>
                  <a:gd name="connsiteY10" fmla="*/ 1888 h 8779"/>
                  <a:gd name="connsiteX11" fmla="*/ 9937 w 10654"/>
                  <a:gd name="connsiteY11" fmla="*/ 1888 h 8779"/>
                  <a:gd name="connsiteX12" fmla="*/ 9722 w 10654"/>
                  <a:gd name="connsiteY12" fmla="*/ 1696 h 8779"/>
                  <a:gd name="connsiteX13" fmla="*/ 9722 w 10654"/>
                  <a:gd name="connsiteY13" fmla="*/ 189 h 8779"/>
                  <a:gd name="connsiteX14" fmla="*/ 9507 w 10654"/>
                  <a:gd name="connsiteY14" fmla="*/ 0 h 8779"/>
                  <a:gd name="connsiteX15" fmla="*/ 9425 w 10654"/>
                  <a:gd name="connsiteY15" fmla="*/ 0 h 8779"/>
                  <a:gd name="connsiteX16" fmla="*/ 9210 w 10654"/>
                  <a:gd name="connsiteY16" fmla="*/ 189 h 8779"/>
                  <a:gd name="connsiteX17" fmla="*/ 9210 w 10654"/>
                  <a:gd name="connsiteY17" fmla="*/ 1353 h 8779"/>
                  <a:gd name="connsiteX18" fmla="*/ 9181 w 10654"/>
                  <a:gd name="connsiteY18" fmla="*/ 1453 h 8779"/>
                  <a:gd name="connsiteX19" fmla="*/ 8429 w 10654"/>
                  <a:gd name="connsiteY19" fmla="*/ 2534 h 8779"/>
                  <a:gd name="connsiteX20" fmla="*/ 8248 w 10654"/>
                  <a:gd name="connsiteY20" fmla="*/ 2626 h 8779"/>
                  <a:gd name="connsiteX21" fmla="*/ 8066 w 10654"/>
                  <a:gd name="connsiteY21" fmla="*/ 2534 h 8779"/>
                  <a:gd name="connsiteX22" fmla="*/ 7317 w 10654"/>
                  <a:gd name="connsiteY22" fmla="*/ 1453 h 8779"/>
                  <a:gd name="connsiteX23" fmla="*/ 7286 w 10654"/>
                  <a:gd name="connsiteY23" fmla="*/ 1353 h 8779"/>
                  <a:gd name="connsiteX24" fmla="*/ 7286 w 10654"/>
                  <a:gd name="connsiteY24" fmla="*/ 189 h 8779"/>
                  <a:gd name="connsiteX25" fmla="*/ 7071 w 10654"/>
                  <a:gd name="connsiteY25" fmla="*/ 0 h 8779"/>
                  <a:gd name="connsiteX26" fmla="*/ 6976 w 10654"/>
                  <a:gd name="connsiteY26" fmla="*/ 0 h 8779"/>
                  <a:gd name="connsiteX0" fmla="*/ 6548 w 9999"/>
                  <a:gd name="connsiteY0" fmla="*/ 0 h 10394"/>
                  <a:gd name="connsiteX1" fmla="*/ 6346 w 9999"/>
                  <a:gd name="connsiteY1" fmla="*/ 215 h 10394"/>
                  <a:gd name="connsiteX2" fmla="*/ 6351 w 9999"/>
                  <a:gd name="connsiteY2" fmla="*/ 1924 h 10394"/>
                  <a:gd name="connsiteX3" fmla="*/ 6149 w 9999"/>
                  <a:gd name="connsiteY3" fmla="*/ 2151 h 10394"/>
                  <a:gd name="connsiteX4" fmla="*/ 5711 w 9999"/>
                  <a:gd name="connsiteY4" fmla="*/ 2151 h 10394"/>
                  <a:gd name="connsiteX5" fmla="*/ 5509 w 9999"/>
                  <a:gd name="connsiteY5" fmla="*/ 2366 h 10394"/>
                  <a:gd name="connsiteX6" fmla="*/ 0 w 9999"/>
                  <a:gd name="connsiteY6" fmla="*/ 4686 h 10394"/>
                  <a:gd name="connsiteX7" fmla="*/ 948 w 9999"/>
                  <a:gd name="connsiteY7" fmla="*/ 9975 h 10394"/>
                  <a:gd name="connsiteX8" fmla="*/ 9978 w 9999"/>
                  <a:gd name="connsiteY8" fmla="*/ 5976 h 10394"/>
                  <a:gd name="connsiteX9" fmla="*/ 9975 w 9999"/>
                  <a:gd name="connsiteY9" fmla="*/ 2366 h 10394"/>
                  <a:gd name="connsiteX10" fmla="*/ 9773 w 9999"/>
                  <a:gd name="connsiteY10" fmla="*/ 2151 h 10394"/>
                  <a:gd name="connsiteX11" fmla="*/ 9327 w 9999"/>
                  <a:gd name="connsiteY11" fmla="*/ 2151 h 10394"/>
                  <a:gd name="connsiteX12" fmla="*/ 9125 w 9999"/>
                  <a:gd name="connsiteY12" fmla="*/ 1932 h 10394"/>
                  <a:gd name="connsiteX13" fmla="*/ 9125 w 9999"/>
                  <a:gd name="connsiteY13" fmla="*/ 215 h 10394"/>
                  <a:gd name="connsiteX14" fmla="*/ 8923 w 9999"/>
                  <a:gd name="connsiteY14" fmla="*/ 0 h 10394"/>
                  <a:gd name="connsiteX15" fmla="*/ 8846 w 9999"/>
                  <a:gd name="connsiteY15" fmla="*/ 0 h 10394"/>
                  <a:gd name="connsiteX16" fmla="*/ 8645 w 9999"/>
                  <a:gd name="connsiteY16" fmla="*/ 215 h 10394"/>
                  <a:gd name="connsiteX17" fmla="*/ 8645 w 9999"/>
                  <a:gd name="connsiteY17" fmla="*/ 1541 h 10394"/>
                  <a:gd name="connsiteX18" fmla="*/ 8617 w 9999"/>
                  <a:gd name="connsiteY18" fmla="*/ 1655 h 10394"/>
                  <a:gd name="connsiteX19" fmla="*/ 7912 w 9999"/>
                  <a:gd name="connsiteY19" fmla="*/ 2886 h 10394"/>
                  <a:gd name="connsiteX20" fmla="*/ 7742 w 9999"/>
                  <a:gd name="connsiteY20" fmla="*/ 2991 h 10394"/>
                  <a:gd name="connsiteX21" fmla="*/ 7571 w 9999"/>
                  <a:gd name="connsiteY21" fmla="*/ 2886 h 10394"/>
                  <a:gd name="connsiteX22" fmla="*/ 6868 w 9999"/>
                  <a:gd name="connsiteY22" fmla="*/ 1655 h 10394"/>
                  <a:gd name="connsiteX23" fmla="*/ 6839 w 9999"/>
                  <a:gd name="connsiteY23" fmla="*/ 1541 h 10394"/>
                  <a:gd name="connsiteX24" fmla="*/ 6839 w 9999"/>
                  <a:gd name="connsiteY24" fmla="*/ 215 h 10394"/>
                  <a:gd name="connsiteX25" fmla="*/ 6637 w 9999"/>
                  <a:gd name="connsiteY25" fmla="*/ 0 h 10394"/>
                  <a:gd name="connsiteX26" fmla="*/ 6548 w 9999"/>
                  <a:gd name="connsiteY26" fmla="*/ 0 h 10394"/>
                  <a:gd name="connsiteX0" fmla="*/ 6549 w 10000"/>
                  <a:gd name="connsiteY0" fmla="*/ 0 h 10000"/>
                  <a:gd name="connsiteX1" fmla="*/ 6347 w 10000"/>
                  <a:gd name="connsiteY1" fmla="*/ 207 h 10000"/>
                  <a:gd name="connsiteX2" fmla="*/ 6352 w 10000"/>
                  <a:gd name="connsiteY2" fmla="*/ 1851 h 10000"/>
                  <a:gd name="connsiteX3" fmla="*/ 6150 w 10000"/>
                  <a:gd name="connsiteY3" fmla="*/ 2069 h 10000"/>
                  <a:gd name="connsiteX4" fmla="*/ 5712 w 10000"/>
                  <a:gd name="connsiteY4" fmla="*/ 2069 h 10000"/>
                  <a:gd name="connsiteX5" fmla="*/ 5510 w 10000"/>
                  <a:gd name="connsiteY5" fmla="*/ 2276 h 10000"/>
                  <a:gd name="connsiteX6" fmla="*/ 0 w 10000"/>
                  <a:gd name="connsiteY6" fmla="*/ 4508 h 10000"/>
                  <a:gd name="connsiteX7" fmla="*/ 948 w 10000"/>
                  <a:gd name="connsiteY7" fmla="*/ 9597 h 10000"/>
                  <a:gd name="connsiteX8" fmla="*/ 9979 w 10000"/>
                  <a:gd name="connsiteY8" fmla="*/ 5749 h 10000"/>
                  <a:gd name="connsiteX9" fmla="*/ 9976 w 10000"/>
                  <a:gd name="connsiteY9" fmla="*/ 2276 h 10000"/>
                  <a:gd name="connsiteX10" fmla="*/ 9774 w 10000"/>
                  <a:gd name="connsiteY10" fmla="*/ 2069 h 10000"/>
                  <a:gd name="connsiteX11" fmla="*/ 9328 w 10000"/>
                  <a:gd name="connsiteY11" fmla="*/ 2069 h 10000"/>
                  <a:gd name="connsiteX12" fmla="*/ 9126 w 10000"/>
                  <a:gd name="connsiteY12" fmla="*/ 1859 h 10000"/>
                  <a:gd name="connsiteX13" fmla="*/ 9126 w 10000"/>
                  <a:gd name="connsiteY13" fmla="*/ 207 h 10000"/>
                  <a:gd name="connsiteX14" fmla="*/ 8924 w 10000"/>
                  <a:gd name="connsiteY14" fmla="*/ 0 h 10000"/>
                  <a:gd name="connsiteX15" fmla="*/ 8847 w 10000"/>
                  <a:gd name="connsiteY15" fmla="*/ 0 h 10000"/>
                  <a:gd name="connsiteX16" fmla="*/ 8646 w 10000"/>
                  <a:gd name="connsiteY16" fmla="*/ 207 h 10000"/>
                  <a:gd name="connsiteX17" fmla="*/ 8646 w 10000"/>
                  <a:gd name="connsiteY17" fmla="*/ 1483 h 10000"/>
                  <a:gd name="connsiteX18" fmla="*/ 8618 w 10000"/>
                  <a:gd name="connsiteY18" fmla="*/ 1592 h 10000"/>
                  <a:gd name="connsiteX19" fmla="*/ 7913 w 10000"/>
                  <a:gd name="connsiteY19" fmla="*/ 2777 h 10000"/>
                  <a:gd name="connsiteX20" fmla="*/ 7743 w 10000"/>
                  <a:gd name="connsiteY20" fmla="*/ 2878 h 10000"/>
                  <a:gd name="connsiteX21" fmla="*/ 7572 w 10000"/>
                  <a:gd name="connsiteY21" fmla="*/ 2777 h 10000"/>
                  <a:gd name="connsiteX22" fmla="*/ 6869 w 10000"/>
                  <a:gd name="connsiteY22" fmla="*/ 1592 h 10000"/>
                  <a:gd name="connsiteX23" fmla="*/ 6840 w 10000"/>
                  <a:gd name="connsiteY23" fmla="*/ 1483 h 10000"/>
                  <a:gd name="connsiteX24" fmla="*/ 6840 w 10000"/>
                  <a:gd name="connsiteY24" fmla="*/ 207 h 10000"/>
                  <a:gd name="connsiteX25" fmla="*/ 6638 w 10000"/>
                  <a:gd name="connsiteY25" fmla="*/ 0 h 10000"/>
                  <a:gd name="connsiteX26" fmla="*/ 6549 w 10000"/>
                  <a:gd name="connsiteY26" fmla="*/ 0 h 10000"/>
                  <a:gd name="connsiteX0" fmla="*/ 6549 w 10000"/>
                  <a:gd name="connsiteY0" fmla="*/ 0 h 10702"/>
                  <a:gd name="connsiteX1" fmla="*/ 6347 w 10000"/>
                  <a:gd name="connsiteY1" fmla="*/ 207 h 10702"/>
                  <a:gd name="connsiteX2" fmla="*/ 6352 w 10000"/>
                  <a:gd name="connsiteY2" fmla="*/ 1851 h 10702"/>
                  <a:gd name="connsiteX3" fmla="*/ 6150 w 10000"/>
                  <a:gd name="connsiteY3" fmla="*/ 2069 h 10702"/>
                  <a:gd name="connsiteX4" fmla="*/ 5712 w 10000"/>
                  <a:gd name="connsiteY4" fmla="*/ 2069 h 10702"/>
                  <a:gd name="connsiteX5" fmla="*/ 5510 w 10000"/>
                  <a:gd name="connsiteY5" fmla="*/ 2276 h 10702"/>
                  <a:gd name="connsiteX6" fmla="*/ 0 w 10000"/>
                  <a:gd name="connsiteY6" fmla="*/ 4508 h 10702"/>
                  <a:gd name="connsiteX7" fmla="*/ 2406 w 10000"/>
                  <a:gd name="connsiteY7" fmla="*/ 10554 h 10702"/>
                  <a:gd name="connsiteX8" fmla="*/ 9979 w 10000"/>
                  <a:gd name="connsiteY8" fmla="*/ 5749 h 10702"/>
                  <a:gd name="connsiteX9" fmla="*/ 9976 w 10000"/>
                  <a:gd name="connsiteY9" fmla="*/ 2276 h 10702"/>
                  <a:gd name="connsiteX10" fmla="*/ 9774 w 10000"/>
                  <a:gd name="connsiteY10" fmla="*/ 2069 h 10702"/>
                  <a:gd name="connsiteX11" fmla="*/ 9328 w 10000"/>
                  <a:gd name="connsiteY11" fmla="*/ 2069 h 10702"/>
                  <a:gd name="connsiteX12" fmla="*/ 9126 w 10000"/>
                  <a:gd name="connsiteY12" fmla="*/ 1859 h 10702"/>
                  <a:gd name="connsiteX13" fmla="*/ 9126 w 10000"/>
                  <a:gd name="connsiteY13" fmla="*/ 207 h 10702"/>
                  <a:gd name="connsiteX14" fmla="*/ 8924 w 10000"/>
                  <a:gd name="connsiteY14" fmla="*/ 0 h 10702"/>
                  <a:gd name="connsiteX15" fmla="*/ 8847 w 10000"/>
                  <a:gd name="connsiteY15" fmla="*/ 0 h 10702"/>
                  <a:gd name="connsiteX16" fmla="*/ 8646 w 10000"/>
                  <a:gd name="connsiteY16" fmla="*/ 207 h 10702"/>
                  <a:gd name="connsiteX17" fmla="*/ 8646 w 10000"/>
                  <a:gd name="connsiteY17" fmla="*/ 1483 h 10702"/>
                  <a:gd name="connsiteX18" fmla="*/ 8618 w 10000"/>
                  <a:gd name="connsiteY18" fmla="*/ 1592 h 10702"/>
                  <a:gd name="connsiteX19" fmla="*/ 7913 w 10000"/>
                  <a:gd name="connsiteY19" fmla="*/ 2777 h 10702"/>
                  <a:gd name="connsiteX20" fmla="*/ 7743 w 10000"/>
                  <a:gd name="connsiteY20" fmla="*/ 2878 h 10702"/>
                  <a:gd name="connsiteX21" fmla="*/ 7572 w 10000"/>
                  <a:gd name="connsiteY21" fmla="*/ 2777 h 10702"/>
                  <a:gd name="connsiteX22" fmla="*/ 6869 w 10000"/>
                  <a:gd name="connsiteY22" fmla="*/ 1592 h 10702"/>
                  <a:gd name="connsiteX23" fmla="*/ 6840 w 10000"/>
                  <a:gd name="connsiteY23" fmla="*/ 1483 h 10702"/>
                  <a:gd name="connsiteX24" fmla="*/ 6840 w 10000"/>
                  <a:gd name="connsiteY24" fmla="*/ 207 h 10702"/>
                  <a:gd name="connsiteX25" fmla="*/ 6638 w 10000"/>
                  <a:gd name="connsiteY25" fmla="*/ 0 h 10702"/>
                  <a:gd name="connsiteX26" fmla="*/ 6549 w 10000"/>
                  <a:gd name="connsiteY26" fmla="*/ 0 h 10702"/>
                  <a:gd name="connsiteX0" fmla="*/ 6549 w 10000"/>
                  <a:gd name="connsiteY0" fmla="*/ 0 h 10554"/>
                  <a:gd name="connsiteX1" fmla="*/ 6347 w 10000"/>
                  <a:gd name="connsiteY1" fmla="*/ 207 h 10554"/>
                  <a:gd name="connsiteX2" fmla="*/ 6352 w 10000"/>
                  <a:gd name="connsiteY2" fmla="*/ 1851 h 10554"/>
                  <a:gd name="connsiteX3" fmla="*/ 6150 w 10000"/>
                  <a:gd name="connsiteY3" fmla="*/ 2069 h 10554"/>
                  <a:gd name="connsiteX4" fmla="*/ 5712 w 10000"/>
                  <a:gd name="connsiteY4" fmla="*/ 2069 h 10554"/>
                  <a:gd name="connsiteX5" fmla="*/ 5510 w 10000"/>
                  <a:gd name="connsiteY5" fmla="*/ 2276 h 10554"/>
                  <a:gd name="connsiteX6" fmla="*/ 0 w 10000"/>
                  <a:gd name="connsiteY6" fmla="*/ 4508 h 10554"/>
                  <a:gd name="connsiteX7" fmla="*/ 2406 w 10000"/>
                  <a:gd name="connsiteY7" fmla="*/ 10554 h 10554"/>
                  <a:gd name="connsiteX8" fmla="*/ 9979 w 10000"/>
                  <a:gd name="connsiteY8" fmla="*/ 5749 h 10554"/>
                  <a:gd name="connsiteX9" fmla="*/ 9976 w 10000"/>
                  <a:gd name="connsiteY9" fmla="*/ 2276 h 10554"/>
                  <a:gd name="connsiteX10" fmla="*/ 9774 w 10000"/>
                  <a:gd name="connsiteY10" fmla="*/ 2069 h 10554"/>
                  <a:gd name="connsiteX11" fmla="*/ 9328 w 10000"/>
                  <a:gd name="connsiteY11" fmla="*/ 2069 h 10554"/>
                  <a:gd name="connsiteX12" fmla="*/ 9126 w 10000"/>
                  <a:gd name="connsiteY12" fmla="*/ 1859 h 10554"/>
                  <a:gd name="connsiteX13" fmla="*/ 9126 w 10000"/>
                  <a:gd name="connsiteY13" fmla="*/ 207 h 10554"/>
                  <a:gd name="connsiteX14" fmla="*/ 8924 w 10000"/>
                  <a:gd name="connsiteY14" fmla="*/ 0 h 10554"/>
                  <a:gd name="connsiteX15" fmla="*/ 8847 w 10000"/>
                  <a:gd name="connsiteY15" fmla="*/ 0 h 10554"/>
                  <a:gd name="connsiteX16" fmla="*/ 8646 w 10000"/>
                  <a:gd name="connsiteY16" fmla="*/ 207 h 10554"/>
                  <a:gd name="connsiteX17" fmla="*/ 8646 w 10000"/>
                  <a:gd name="connsiteY17" fmla="*/ 1483 h 10554"/>
                  <a:gd name="connsiteX18" fmla="*/ 8618 w 10000"/>
                  <a:gd name="connsiteY18" fmla="*/ 1592 h 10554"/>
                  <a:gd name="connsiteX19" fmla="*/ 7913 w 10000"/>
                  <a:gd name="connsiteY19" fmla="*/ 2777 h 10554"/>
                  <a:gd name="connsiteX20" fmla="*/ 7743 w 10000"/>
                  <a:gd name="connsiteY20" fmla="*/ 2878 h 10554"/>
                  <a:gd name="connsiteX21" fmla="*/ 7572 w 10000"/>
                  <a:gd name="connsiteY21" fmla="*/ 2777 h 10554"/>
                  <a:gd name="connsiteX22" fmla="*/ 6869 w 10000"/>
                  <a:gd name="connsiteY22" fmla="*/ 1592 h 10554"/>
                  <a:gd name="connsiteX23" fmla="*/ 6840 w 10000"/>
                  <a:gd name="connsiteY23" fmla="*/ 1483 h 10554"/>
                  <a:gd name="connsiteX24" fmla="*/ 6840 w 10000"/>
                  <a:gd name="connsiteY24" fmla="*/ 207 h 10554"/>
                  <a:gd name="connsiteX25" fmla="*/ 6638 w 10000"/>
                  <a:gd name="connsiteY25" fmla="*/ 0 h 10554"/>
                  <a:gd name="connsiteX26" fmla="*/ 6549 w 10000"/>
                  <a:gd name="connsiteY26" fmla="*/ 0 h 10554"/>
                  <a:gd name="connsiteX0" fmla="*/ 6549 w 10000"/>
                  <a:gd name="connsiteY0" fmla="*/ 0 h 12055"/>
                  <a:gd name="connsiteX1" fmla="*/ 6347 w 10000"/>
                  <a:gd name="connsiteY1" fmla="*/ 207 h 12055"/>
                  <a:gd name="connsiteX2" fmla="*/ 6352 w 10000"/>
                  <a:gd name="connsiteY2" fmla="*/ 1851 h 12055"/>
                  <a:gd name="connsiteX3" fmla="*/ 6150 w 10000"/>
                  <a:gd name="connsiteY3" fmla="*/ 2069 h 12055"/>
                  <a:gd name="connsiteX4" fmla="*/ 5712 w 10000"/>
                  <a:gd name="connsiteY4" fmla="*/ 2069 h 12055"/>
                  <a:gd name="connsiteX5" fmla="*/ 5510 w 10000"/>
                  <a:gd name="connsiteY5" fmla="*/ 2276 h 12055"/>
                  <a:gd name="connsiteX6" fmla="*/ 0 w 10000"/>
                  <a:gd name="connsiteY6" fmla="*/ 4508 h 12055"/>
                  <a:gd name="connsiteX7" fmla="*/ 4133 w 10000"/>
                  <a:gd name="connsiteY7" fmla="*/ 12055 h 12055"/>
                  <a:gd name="connsiteX8" fmla="*/ 9979 w 10000"/>
                  <a:gd name="connsiteY8" fmla="*/ 5749 h 12055"/>
                  <a:gd name="connsiteX9" fmla="*/ 9976 w 10000"/>
                  <a:gd name="connsiteY9" fmla="*/ 2276 h 12055"/>
                  <a:gd name="connsiteX10" fmla="*/ 9774 w 10000"/>
                  <a:gd name="connsiteY10" fmla="*/ 2069 h 12055"/>
                  <a:gd name="connsiteX11" fmla="*/ 9328 w 10000"/>
                  <a:gd name="connsiteY11" fmla="*/ 2069 h 12055"/>
                  <a:gd name="connsiteX12" fmla="*/ 9126 w 10000"/>
                  <a:gd name="connsiteY12" fmla="*/ 1859 h 12055"/>
                  <a:gd name="connsiteX13" fmla="*/ 9126 w 10000"/>
                  <a:gd name="connsiteY13" fmla="*/ 207 h 12055"/>
                  <a:gd name="connsiteX14" fmla="*/ 8924 w 10000"/>
                  <a:gd name="connsiteY14" fmla="*/ 0 h 12055"/>
                  <a:gd name="connsiteX15" fmla="*/ 8847 w 10000"/>
                  <a:gd name="connsiteY15" fmla="*/ 0 h 12055"/>
                  <a:gd name="connsiteX16" fmla="*/ 8646 w 10000"/>
                  <a:gd name="connsiteY16" fmla="*/ 207 h 12055"/>
                  <a:gd name="connsiteX17" fmla="*/ 8646 w 10000"/>
                  <a:gd name="connsiteY17" fmla="*/ 1483 h 12055"/>
                  <a:gd name="connsiteX18" fmla="*/ 8618 w 10000"/>
                  <a:gd name="connsiteY18" fmla="*/ 1592 h 12055"/>
                  <a:gd name="connsiteX19" fmla="*/ 7913 w 10000"/>
                  <a:gd name="connsiteY19" fmla="*/ 2777 h 12055"/>
                  <a:gd name="connsiteX20" fmla="*/ 7743 w 10000"/>
                  <a:gd name="connsiteY20" fmla="*/ 2878 h 12055"/>
                  <a:gd name="connsiteX21" fmla="*/ 7572 w 10000"/>
                  <a:gd name="connsiteY21" fmla="*/ 2777 h 12055"/>
                  <a:gd name="connsiteX22" fmla="*/ 6869 w 10000"/>
                  <a:gd name="connsiteY22" fmla="*/ 1592 h 12055"/>
                  <a:gd name="connsiteX23" fmla="*/ 6840 w 10000"/>
                  <a:gd name="connsiteY23" fmla="*/ 1483 h 12055"/>
                  <a:gd name="connsiteX24" fmla="*/ 6840 w 10000"/>
                  <a:gd name="connsiteY24" fmla="*/ 207 h 12055"/>
                  <a:gd name="connsiteX25" fmla="*/ 6638 w 10000"/>
                  <a:gd name="connsiteY25" fmla="*/ 0 h 12055"/>
                  <a:gd name="connsiteX26" fmla="*/ 6549 w 10000"/>
                  <a:gd name="connsiteY26" fmla="*/ 0 h 12055"/>
                  <a:gd name="connsiteX0" fmla="*/ 6549 w 10000"/>
                  <a:gd name="connsiteY0" fmla="*/ 0 h 12055"/>
                  <a:gd name="connsiteX1" fmla="*/ 6347 w 10000"/>
                  <a:gd name="connsiteY1" fmla="*/ 207 h 12055"/>
                  <a:gd name="connsiteX2" fmla="*/ 6352 w 10000"/>
                  <a:gd name="connsiteY2" fmla="*/ 1851 h 12055"/>
                  <a:gd name="connsiteX3" fmla="*/ 6150 w 10000"/>
                  <a:gd name="connsiteY3" fmla="*/ 2069 h 12055"/>
                  <a:gd name="connsiteX4" fmla="*/ 5712 w 10000"/>
                  <a:gd name="connsiteY4" fmla="*/ 2069 h 12055"/>
                  <a:gd name="connsiteX5" fmla="*/ 5510 w 10000"/>
                  <a:gd name="connsiteY5" fmla="*/ 2276 h 12055"/>
                  <a:gd name="connsiteX6" fmla="*/ 0 w 10000"/>
                  <a:gd name="connsiteY6" fmla="*/ 4508 h 12055"/>
                  <a:gd name="connsiteX7" fmla="*/ 4133 w 10000"/>
                  <a:gd name="connsiteY7" fmla="*/ 12055 h 12055"/>
                  <a:gd name="connsiteX8" fmla="*/ 9979 w 10000"/>
                  <a:gd name="connsiteY8" fmla="*/ 5749 h 12055"/>
                  <a:gd name="connsiteX9" fmla="*/ 9976 w 10000"/>
                  <a:gd name="connsiteY9" fmla="*/ 2276 h 12055"/>
                  <a:gd name="connsiteX10" fmla="*/ 9774 w 10000"/>
                  <a:gd name="connsiteY10" fmla="*/ 2069 h 12055"/>
                  <a:gd name="connsiteX11" fmla="*/ 9328 w 10000"/>
                  <a:gd name="connsiteY11" fmla="*/ 2069 h 12055"/>
                  <a:gd name="connsiteX12" fmla="*/ 9126 w 10000"/>
                  <a:gd name="connsiteY12" fmla="*/ 1859 h 12055"/>
                  <a:gd name="connsiteX13" fmla="*/ 9126 w 10000"/>
                  <a:gd name="connsiteY13" fmla="*/ 207 h 12055"/>
                  <a:gd name="connsiteX14" fmla="*/ 8924 w 10000"/>
                  <a:gd name="connsiteY14" fmla="*/ 0 h 12055"/>
                  <a:gd name="connsiteX15" fmla="*/ 8847 w 10000"/>
                  <a:gd name="connsiteY15" fmla="*/ 0 h 12055"/>
                  <a:gd name="connsiteX16" fmla="*/ 8646 w 10000"/>
                  <a:gd name="connsiteY16" fmla="*/ 207 h 12055"/>
                  <a:gd name="connsiteX17" fmla="*/ 8646 w 10000"/>
                  <a:gd name="connsiteY17" fmla="*/ 1483 h 12055"/>
                  <a:gd name="connsiteX18" fmla="*/ 8618 w 10000"/>
                  <a:gd name="connsiteY18" fmla="*/ 1592 h 12055"/>
                  <a:gd name="connsiteX19" fmla="*/ 7913 w 10000"/>
                  <a:gd name="connsiteY19" fmla="*/ 2777 h 12055"/>
                  <a:gd name="connsiteX20" fmla="*/ 7743 w 10000"/>
                  <a:gd name="connsiteY20" fmla="*/ 2878 h 12055"/>
                  <a:gd name="connsiteX21" fmla="*/ 7572 w 10000"/>
                  <a:gd name="connsiteY21" fmla="*/ 2777 h 12055"/>
                  <a:gd name="connsiteX22" fmla="*/ 6869 w 10000"/>
                  <a:gd name="connsiteY22" fmla="*/ 1592 h 12055"/>
                  <a:gd name="connsiteX23" fmla="*/ 6840 w 10000"/>
                  <a:gd name="connsiteY23" fmla="*/ 1483 h 12055"/>
                  <a:gd name="connsiteX24" fmla="*/ 6840 w 10000"/>
                  <a:gd name="connsiteY24" fmla="*/ 207 h 12055"/>
                  <a:gd name="connsiteX25" fmla="*/ 6638 w 10000"/>
                  <a:gd name="connsiteY25" fmla="*/ 0 h 12055"/>
                  <a:gd name="connsiteX26" fmla="*/ 6549 w 10000"/>
                  <a:gd name="connsiteY26" fmla="*/ 0 h 12055"/>
                  <a:gd name="connsiteX0" fmla="*/ 6549 w 10000"/>
                  <a:gd name="connsiteY0" fmla="*/ 0 h 12897"/>
                  <a:gd name="connsiteX1" fmla="*/ 6347 w 10000"/>
                  <a:gd name="connsiteY1" fmla="*/ 207 h 12897"/>
                  <a:gd name="connsiteX2" fmla="*/ 6352 w 10000"/>
                  <a:gd name="connsiteY2" fmla="*/ 1851 h 12897"/>
                  <a:gd name="connsiteX3" fmla="*/ 6150 w 10000"/>
                  <a:gd name="connsiteY3" fmla="*/ 2069 h 12897"/>
                  <a:gd name="connsiteX4" fmla="*/ 5712 w 10000"/>
                  <a:gd name="connsiteY4" fmla="*/ 2069 h 12897"/>
                  <a:gd name="connsiteX5" fmla="*/ 5510 w 10000"/>
                  <a:gd name="connsiteY5" fmla="*/ 2276 h 12897"/>
                  <a:gd name="connsiteX6" fmla="*/ 0 w 10000"/>
                  <a:gd name="connsiteY6" fmla="*/ 4508 h 12897"/>
                  <a:gd name="connsiteX7" fmla="*/ 4937 w 10000"/>
                  <a:gd name="connsiteY7" fmla="*/ 12897 h 12897"/>
                  <a:gd name="connsiteX8" fmla="*/ 9979 w 10000"/>
                  <a:gd name="connsiteY8" fmla="*/ 5749 h 12897"/>
                  <a:gd name="connsiteX9" fmla="*/ 9976 w 10000"/>
                  <a:gd name="connsiteY9" fmla="*/ 2276 h 12897"/>
                  <a:gd name="connsiteX10" fmla="*/ 9774 w 10000"/>
                  <a:gd name="connsiteY10" fmla="*/ 2069 h 12897"/>
                  <a:gd name="connsiteX11" fmla="*/ 9328 w 10000"/>
                  <a:gd name="connsiteY11" fmla="*/ 2069 h 12897"/>
                  <a:gd name="connsiteX12" fmla="*/ 9126 w 10000"/>
                  <a:gd name="connsiteY12" fmla="*/ 1859 h 12897"/>
                  <a:gd name="connsiteX13" fmla="*/ 9126 w 10000"/>
                  <a:gd name="connsiteY13" fmla="*/ 207 h 12897"/>
                  <a:gd name="connsiteX14" fmla="*/ 8924 w 10000"/>
                  <a:gd name="connsiteY14" fmla="*/ 0 h 12897"/>
                  <a:gd name="connsiteX15" fmla="*/ 8847 w 10000"/>
                  <a:gd name="connsiteY15" fmla="*/ 0 h 12897"/>
                  <a:gd name="connsiteX16" fmla="*/ 8646 w 10000"/>
                  <a:gd name="connsiteY16" fmla="*/ 207 h 12897"/>
                  <a:gd name="connsiteX17" fmla="*/ 8646 w 10000"/>
                  <a:gd name="connsiteY17" fmla="*/ 1483 h 12897"/>
                  <a:gd name="connsiteX18" fmla="*/ 8618 w 10000"/>
                  <a:gd name="connsiteY18" fmla="*/ 1592 h 12897"/>
                  <a:gd name="connsiteX19" fmla="*/ 7913 w 10000"/>
                  <a:gd name="connsiteY19" fmla="*/ 2777 h 12897"/>
                  <a:gd name="connsiteX20" fmla="*/ 7743 w 10000"/>
                  <a:gd name="connsiteY20" fmla="*/ 2878 h 12897"/>
                  <a:gd name="connsiteX21" fmla="*/ 7572 w 10000"/>
                  <a:gd name="connsiteY21" fmla="*/ 2777 h 12897"/>
                  <a:gd name="connsiteX22" fmla="*/ 6869 w 10000"/>
                  <a:gd name="connsiteY22" fmla="*/ 1592 h 12897"/>
                  <a:gd name="connsiteX23" fmla="*/ 6840 w 10000"/>
                  <a:gd name="connsiteY23" fmla="*/ 1483 h 12897"/>
                  <a:gd name="connsiteX24" fmla="*/ 6840 w 10000"/>
                  <a:gd name="connsiteY24" fmla="*/ 207 h 12897"/>
                  <a:gd name="connsiteX25" fmla="*/ 6638 w 10000"/>
                  <a:gd name="connsiteY25" fmla="*/ 0 h 12897"/>
                  <a:gd name="connsiteX26" fmla="*/ 6549 w 10000"/>
                  <a:gd name="connsiteY26" fmla="*/ 0 h 12897"/>
                  <a:gd name="connsiteX0" fmla="*/ 5161 w 8612"/>
                  <a:gd name="connsiteY0" fmla="*/ 0 h 12897"/>
                  <a:gd name="connsiteX1" fmla="*/ 4959 w 8612"/>
                  <a:gd name="connsiteY1" fmla="*/ 207 h 12897"/>
                  <a:gd name="connsiteX2" fmla="*/ 4964 w 8612"/>
                  <a:gd name="connsiteY2" fmla="*/ 1851 h 12897"/>
                  <a:gd name="connsiteX3" fmla="*/ 4762 w 8612"/>
                  <a:gd name="connsiteY3" fmla="*/ 2069 h 12897"/>
                  <a:gd name="connsiteX4" fmla="*/ 4324 w 8612"/>
                  <a:gd name="connsiteY4" fmla="*/ 2069 h 12897"/>
                  <a:gd name="connsiteX5" fmla="*/ 4122 w 8612"/>
                  <a:gd name="connsiteY5" fmla="*/ 2276 h 12897"/>
                  <a:gd name="connsiteX6" fmla="*/ 0 w 8612"/>
                  <a:gd name="connsiteY6" fmla="*/ 6904 h 12897"/>
                  <a:gd name="connsiteX7" fmla="*/ 3549 w 8612"/>
                  <a:gd name="connsiteY7" fmla="*/ 12897 h 12897"/>
                  <a:gd name="connsiteX8" fmla="*/ 8591 w 8612"/>
                  <a:gd name="connsiteY8" fmla="*/ 5749 h 12897"/>
                  <a:gd name="connsiteX9" fmla="*/ 8588 w 8612"/>
                  <a:gd name="connsiteY9" fmla="*/ 2276 h 12897"/>
                  <a:gd name="connsiteX10" fmla="*/ 8386 w 8612"/>
                  <a:gd name="connsiteY10" fmla="*/ 2069 h 12897"/>
                  <a:gd name="connsiteX11" fmla="*/ 7940 w 8612"/>
                  <a:gd name="connsiteY11" fmla="*/ 2069 h 12897"/>
                  <a:gd name="connsiteX12" fmla="*/ 7738 w 8612"/>
                  <a:gd name="connsiteY12" fmla="*/ 1859 h 12897"/>
                  <a:gd name="connsiteX13" fmla="*/ 7738 w 8612"/>
                  <a:gd name="connsiteY13" fmla="*/ 207 h 12897"/>
                  <a:gd name="connsiteX14" fmla="*/ 7536 w 8612"/>
                  <a:gd name="connsiteY14" fmla="*/ 0 h 12897"/>
                  <a:gd name="connsiteX15" fmla="*/ 7459 w 8612"/>
                  <a:gd name="connsiteY15" fmla="*/ 0 h 12897"/>
                  <a:gd name="connsiteX16" fmla="*/ 7258 w 8612"/>
                  <a:gd name="connsiteY16" fmla="*/ 207 h 12897"/>
                  <a:gd name="connsiteX17" fmla="*/ 7258 w 8612"/>
                  <a:gd name="connsiteY17" fmla="*/ 1483 h 12897"/>
                  <a:gd name="connsiteX18" fmla="*/ 7230 w 8612"/>
                  <a:gd name="connsiteY18" fmla="*/ 1592 h 12897"/>
                  <a:gd name="connsiteX19" fmla="*/ 6525 w 8612"/>
                  <a:gd name="connsiteY19" fmla="*/ 2777 h 12897"/>
                  <a:gd name="connsiteX20" fmla="*/ 6355 w 8612"/>
                  <a:gd name="connsiteY20" fmla="*/ 2878 h 12897"/>
                  <a:gd name="connsiteX21" fmla="*/ 6184 w 8612"/>
                  <a:gd name="connsiteY21" fmla="*/ 2777 h 12897"/>
                  <a:gd name="connsiteX22" fmla="*/ 5481 w 8612"/>
                  <a:gd name="connsiteY22" fmla="*/ 1592 h 12897"/>
                  <a:gd name="connsiteX23" fmla="*/ 5452 w 8612"/>
                  <a:gd name="connsiteY23" fmla="*/ 1483 h 12897"/>
                  <a:gd name="connsiteX24" fmla="*/ 5452 w 8612"/>
                  <a:gd name="connsiteY24" fmla="*/ 207 h 12897"/>
                  <a:gd name="connsiteX25" fmla="*/ 5250 w 8612"/>
                  <a:gd name="connsiteY25" fmla="*/ 0 h 12897"/>
                  <a:gd name="connsiteX26" fmla="*/ 5161 w 8612"/>
                  <a:gd name="connsiteY26" fmla="*/ 0 h 12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612" h="12897" extrusionOk="0">
                    <a:moveTo>
                      <a:pt x="5161" y="0"/>
                    </a:moveTo>
                    <a:cubicBezTo>
                      <a:pt x="5042" y="0"/>
                      <a:pt x="4951" y="91"/>
                      <a:pt x="4959" y="207"/>
                    </a:cubicBezTo>
                    <a:cubicBezTo>
                      <a:pt x="4959" y="755"/>
                      <a:pt x="4964" y="1306"/>
                      <a:pt x="4964" y="1851"/>
                    </a:cubicBezTo>
                    <a:cubicBezTo>
                      <a:pt x="4971" y="1975"/>
                      <a:pt x="4883" y="2069"/>
                      <a:pt x="4762" y="2069"/>
                    </a:cubicBezTo>
                    <a:lnTo>
                      <a:pt x="4324" y="2069"/>
                    </a:lnTo>
                    <a:cubicBezTo>
                      <a:pt x="4213" y="2069"/>
                      <a:pt x="4122" y="2164"/>
                      <a:pt x="4122" y="2276"/>
                    </a:cubicBezTo>
                    <a:cubicBezTo>
                      <a:pt x="3192" y="2741"/>
                      <a:pt x="4612" y="5422"/>
                      <a:pt x="0" y="6904"/>
                    </a:cubicBezTo>
                    <a:cubicBezTo>
                      <a:pt x="1720" y="8353"/>
                      <a:pt x="3209" y="9379"/>
                      <a:pt x="3549" y="12897"/>
                    </a:cubicBezTo>
                    <a:cubicBezTo>
                      <a:pt x="8140" y="8754"/>
                      <a:pt x="7563" y="11580"/>
                      <a:pt x="8591" y="5749"/>
                    </a:cubicBezTo>
                    <a:cubicBezTo>
                      <a:pt x="8667" y="4911"/>
                      <a:pt x="8514" y="3112"/>
                      <a:pt x="8588" y="2276"/>
                    </a:cubicBezTo>
                    <a:cubicBezTo>
                      <a:pt x="8588" y="2164"/>
                      <a:pt x="8497" y="2069"/>
                      <a:pt x="8386" y="2069"/>
                    </a:cubicBezTo>
                    <a:lnTo>
                      <a:pt x="7940" y="2069"/>
                    </a:lnTo>
                    <a:cubicBezTo>
                      <a:pt x="7828" y="2069"/>
                      <a:pt x="7738" y="1975"/>
                      <a:pt x="7738" y="1859"/>
                    </a:cubicBezTo>
                    <a:lnTo>
                      <a:pt x="7738" y="207"/>
                    </a:lnTo>
                    <a:cubicBezTo>
                      <a:pt x="7738" y="91"/>
                      <a:pt x="7647" y="0"/>
                      <a:pt x="7536" y="0"/>
                    </a:cubicBezTo>
                    <a:lnTo>
                      <a:pt x="7459" y="0"/>
                    </a:lnTo>
                    <a:cubicBezTo>
                      <a:pt x="7348" y="0"/>
                      <a:pt x="7258" y="91"/>
                      <a:pt x="7258" y="207"/>
                    </a:cubicBezTo>
                    <a:lnTo>
                      <a:pt x="7258" y="1483"/>
                    </a:lnTo>
                    <a:cubicBezTo>
                      <a:pt x="7258" y="1527"/>
                      <a:pt x="7242" y="1563"/>
                      <a:pt x="7230" y="1592"/>
                    </a:cubicBezTo>
                    <a:lnTo>
                      <a:pt x="6525" y="2777"/>
                    </a:lnTo>
                    <a:cubicBezTo>
                      <a:pt x="6485" y="2845"/>
                      <a:pt x="6421" y="2878"/>
                      <a:pt x="6355" y="2878"/>
                    </a:cubicBezTo>
                    <a:cubicBezTo>
                      <a:pt x="6288" y="2878"/>
                      <a:pt x="6221" y="2845"/>
                      <a:pt x="6184" y="2777"/>
                    </a:cubicBezTo>
                    <a:lnTo>
                      <a:pt x="5481" y="1592"/>
                    </a:lnTo>
                    <a:cubicBezTo>
                      <a:pt x="5466" y="1563"/>
                      <a:pt x="5452" y="1527"/>
                      <a:pt x="5452" y="1483"/>
                    </a:cubicBezTo>
                    <a:lnTo>
                      <a:pt x="5452" y="207"/>
                    </a:lnTo>
                    <a:cubicBezTo>
                      <a:pt x="5452" y="91"/>
                      <a:pt x="5363" y="0"/>
                      <a:pt x="5250" y="0"/>
                    </a:cubicBezTo>
                    <a:lnTo>
                      <a:pt x="51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998;p57"/>
              <p:cNvSpPr/>
              <p:nvPr/>
            </p:nvSpPr>
            <p:spPr>
              <a:xfrm rot="9000000" flipH="1">
                <a:off x="9091522" y="3753652"/>
                <a:ext cx="640044" cy="1330945"/>
              </a:xfrm>
              <a:custGeom>
                <a:avLst/>
                <a:gdLst>
                  <a:gd name="connsiteX0" fmla="*/ 2579 w 9490"/>
                  <a:gd name="connsiteY0" fmla="*/ 0 h 9868"/>
                  <a:gd name="connsiteX1" fmla="*/ 2243 w 9490"/>
                  <a:gd name="connsiteY1" fmla="*/ 167 h 9868"/>
                  <a:gd name="connsiteX2" fmla="*/ 2169 w 9490"/>
                  <a:gd name="connsiteY2" fmla="*/ 667 h 9868"/>
                  <a:gd name="connsiteX3" fmla="*/ 2218 w 9490"/>
                  <a:gd name="connsiteY3" fmla="*/ 318 h 9868"/>
                  <a:gd name="connsiteX4" fmla="*/ 1977 w 9490"/>
                  <a:gd name="connsiteY4" fmla="*/ 120 h 9868"/>
                  <a:gd name="connsiteX5" fmla="*/ 1934 w 9490"/>
                  <a:gd name="connsiteY5" fmla="*/ 118 h 9868"/>
                  <a:gd name="connsiteX6" fmla="*/ 1638 w 9490"/>
                  <a:gd name="connsiteY6" fmla="*/ 274 h 9868"/>
                  <a:gd name="connsiteX7" fmla="*/ 1422 w 9490"/>
                  <a:gd name="connsiteY7" fmla="*/ 1548 h 9868"/>
                  <a:gd name="connsiteX8" fmla="*/ 1616 w 9490"/>
                  <a:gd name="connsiteY8" fmla="*/ 409 h 9868"/>
                  <a:gd name="connsiteX9" fmla="*/ 1397 w 9490"/>
                  <a:gd name="connsiteY9" fmla="*/ 227 h 9868"/>
                  <a:gd name="connsiteX10" fmla="*/ 1107 w 9490"/>
                  <a:gd name="connsiteY10" fmla="*/ 378 h 9868"/>
                  <a:gd name="connsiteX11" fmla="*/ 916 w 9490"/>
                  <a:gd name="connsiteY11" fmla="*/ 1517 h 9868"/>
                  <a:gd name="connsiteX12" fmla="*/ 817 w 9490"/>
                  <a:gd name="connsiteY12" fmla="*/ 2930 h 9868"/>
                  <a:gd name="connsiteX13" fmla="*/ 672 w 9490"/>
                  <a:gd name="connsiteY13" fmla="*/ 3219 h 9868"/>
                  <a:gd name="connsiteX14" fmla="*/ 456 w 9490"/>
                  <a:gd name="connsiteY14" fmla="*/ 3764 h 9868"/>
                  <a:gd name="connsiteX15" fmla="*/ 141 w 9490"/>
                  <a:gd name="connsiteY15" fmla="*/ 4872 h 9868"/>
                  <a:gd name="connsiteX16" fmla="*/ 505 w 9490"/>
                  <a:gd name="connsiteY16" fmla="*/ 7757 h 9868"/>
                  <a:gd name="connsiteX17" fmla="*/ 1348 w 9490"/>
                  <a:gd name="connsiteY17" fmla="*/ 8471 h 9868"/>
                  <a:gd name="connsiteX18" fmla="*/ 3354 w 9490"/>
                  <a:gd name="connsiteY18" fmla="*/ 9276 h 9868"/>
                  <a:gd name="connsiteX19" fmla="*/ 5091 w 9490"/>
                  <a:gd name="connsiteY19" fmla="*/ 9639 h 9868"/>
                  <a:gd name="connsiteX20" fmla="*/ 6132 w 9490"/>
                  <a:gd name="connsiteY20" fmla="*/ 9868 h 9868"/>
                  <a:gd name="connsiteX21" fmla="*/ 6156 w 9490"/>
                  <a:gd name="connsiteY21" fmla="*/ 9868 h 9868"/>
                  <a:gd name="connsiteX22" fmla="*/ 9270 w 9490"/>
                  <a:gd name="connsiteY22" fmla="*/ 9123 h 9868"/>
                  <a:gd name="connsiteX23" fmla="*/ 8085 w 9490"/>
                  <a:gd name="connsiteY23" fmla="*/ 7150 h 9868"/>
                  <a:gd name="connsiteX24" fmla="*/ 6082 w 9490"/>
                  <a:gd name="connsiteY24" fmla="*/ 6800 h 9868"/>
                  <a:gd name="connsiteX25" fmla="*/ 3644 w 9490"/>
                  <a:gd name="connsiteY25" fmla="*/ 6436 h 9868"/>
                  <a:gd name="connsiteX26" fmla="*/ 3233 w 9490"/>
                  <a:gd name="connsiteY26" fmla="*/ 5935 h 9868"/>
                  <a:gd name="connsiteX27" fmla="*/ 3088 w 9490"/>
                  <a:gd name="connsiteY27" fmla="*/ 3052 h 9868"/>
                  <a:gd name="connsiteX28" fmla="*/ 3088 w 9490"/>
                  <a:gd name="connsiteY28" fmla="*/ 3052 h 9868"/>
                  <a:gd name="connsiteX29" fmla="*/ 3098 w 9490"/>
                  <a:gd name="connsiteY29" fmla="*/ 3052 h 9868"/>
                  <a:gd name="connsiteX30" fmla="*/ 3715 w 9490"/>
                  <a:gd name="connsiteY30" fmla="*/ 2429 h 9868"/>
                  <a:gd name="connsiteX31" fmla="*/ 3789 w 9490"/>
                  <a:gd name="connsiteY31" fmla="*/ 1275 h 9868"/>
                  <a:gd name="connsiteX32" fmla="*/ 3758 w 9490"/>
                  <a:gd name="connsiteY32" fmla="*/ 1273 h 9868"/>
                  <a:gd name="connsiteX33" fmla="*/ 3354 w 9490"/>
                  <a:gd name="connsiteY33" fmla="*/ 1517 h 9868"/>
                  <a:gd name="connsiteX34" fmla="*/ 3159 w 9490"/>
                  <a:gd name="connsiteY34" fmla="*/ 1624 h 9868"/>
                  <a:gd name="connsiteX35" fmla="*/ 3403 w 9490"/>
                  <a:gd name="connsiteY35" fmla="*/ 334 h 9868"/>
                  <a:gd name="connsiteX36" fmla="*/ 3135 w 9490"/>
                  <a:gd name="connsiteY36" fmla="*/ 136 h 9868"/>
                  <a:gd name="connsiteX37" fmla="*/ 3098 w 9490"/>
                  <a:gd name="connsiteY37" fmla="*/ 134 h 9868"/>
                  <a:gd name="connsiteX38" fmla="*/ 2823 w 9490"/>
                  <a:gd name="connsiteY38" fmla="*/ 303 h 9868"/>
                  <a:gd name="connsiteX39" fmla="*/ 2823 w 9490"/>
                  <a:gd name="connsiteY39" fmla="*/ 211 h 9868"/>
                  <a:gd name="connsiteX40" fmla="*/ 2579 w 9490"/>
                  <a:gd name="connsiteY40" fmla="*/ 0 h 9868"/>
                  <a:gd name="connsiteX0" fmla="*/ 2718 w 10000"/>
                  <a:gd name="connsiteY0" fmla="*/ 0 h 10107"/>
                  <a:gd name="connsiteX1" fmla="*/ 2364 w 10000"/>
                  <a:gd name="connsiteY1" fmla="*/ 169 h 10107"/>
                  <a:gd name="connsiteX2" fmla="*/ 2286 w 10000"/>
                  <a:gd name="connsiteY2" fmla="*/ 676 h 10107"/>
                  <a:gd name="connsiteX3" fmla="*/ 2337 w 10000"/>
                  <a:gd name="connsiteY3" fmla="*/ 322 h 10107"/>
                  <a:gd name="connsiteX4" fmla="*/ 2083 w 10000"/>
                  <a:gd name="connsiteY4" fmla="*/ 122 h 10107"/>
                  <a:gd name="connsiteX5" fmla="*/ 2038 w 10000"/>
                  <a:gd name="connsiteY5" fmla="*/ 120 h 10107"/>
                  <a:gd name="connsiteX6" fmla="*/ 1726 w 10000"/>
                  <a:gd name="connsiteY6" fmla="*/ 278 h 10107"/>
                  <a:gd name="connsiteX7" fmla="*/ 1498 w 10000"/>
                  <a:gd name="connsiteY7" fmla="*/ 1569 h 10107"/>
                  <a:gd name="connsiteX8" fmla="*/ 1703 w 10000"/>
                  <a:gd name="connsiteY8" fmla="*/ 414 h 10107"/>
                  <a:gd name="connsiteX9" fmla="*/ 1472 w 10000"/>
                  <a:gd name="connsiteY9" fmla="*/ 230 h 10107"/>
                  <a:gd name="connsiteX10" fmla="*/ 1166 w 10000"/>
                  <a:gd name="connsiteY10" fmla="*/ 383 h 10107"/>
                  <a:gd name="connsiteX11" fmla="*/ 965 w 10000"/>
                  <a:gd name="connsiteY11" fmla="*/ 1537 h 10107"/>
                  <a:gd name="connsiteX12" fmla="*/ 861 w 10000"/>
                  <a:gd name="connsiteY12" fmla="*/ 2969 h 10107"/>
                  <a:gd name="connsiteX13" fmla="*/ 708 w 10000"/>
                  <a:gd name="connsiteY13" fmla="*/ 3262 h 10107"/>
                  <a:gd name="connsiteX14" fmla="*/ 481 w 10000"/>
                  <a:gd name="connsiteY14" fmla="*/ 3814 h 10107"/>
                  <a:gd name="connsiteX15" fmla="*/ 149 w 10000"/>
                  <a:gd name="connsiteY15" fmla="*/ 4937 h 10107"/>
                  <a:gd name="connsiteX16" fmla="*/ 532 w 10000"/>
                  <a:gd name="connsiteY16" fmla="*/ 7861 h 10107"/>
                  <a:gd name="connsiteX17" fmla="*/ 1420 w 10000"/>
                  <a:gd name="connsiteY17" fmla="*/ 8584 h 10107"/>
                  <a:gd name="connsiteX18" fmla="*/ 3534 w 10000"/>
                  <a:gd name="connsiteY18" fmla="*/ 9400 h 10107"/>
                  <a:gd name="connsiteX19" fmla="*/ 5365 w 10000"/>
                  <a:gd name="connsiteY19" fmla="*/ 9768 h 10107"/>
                  <a:gd name="connsiteX20" fmla="*/ 6462 w 10000"/>
                  <a:gd name="connsiteY20" fmla="*/ 10000 h 10107"/>
                  <a:gd name="connsiteX21" fmla="*/ 6798 w 10000"/>
                  <a:gd name="connsiteY21" fmla="*/ 10107 h 10107"/>
                  <a:gd name="connsiteX22" fmla="*/ 9768 w 10000"/>
                  <a:gd name="connsiteY22" fmla="*/ 9245 h 10107"/>
                  <a:gd name="connsiteX23" fmla="*/ 8519 w 10000"/>
                  <a:gd name="connsiteY23" fmla="*/ 7246 h 10107"/>
                  <a:gd name="connsiteX24" fmla="*/ 6409 w 10000"/>
                  <a:gd name="connsiteY24" fmla="*/ 6891 h 10107"/>
                  <a:gd name="connsiteX25" fmla="*/ 3840 w 10000"/>
                  <a:gd name="connsiteY25" fmla="*/ 6522 h 10107"/>
                  <a:gd name="connsiteX26" fmla="*/ 3407 w 10000"/>
                  <a:gd name="connsiteY26" fmla="*/ 6014 h 10107"/>
                  <a:gd name="connsiteX27" fmla="*/ 3254 w 10000"/>
                  <a:gd name="connsiteY27" fmla="*/ 3093 h 10107"/>
                  <a:gd name="connsiteX28" fmla="*/ 3254 w 10000"/>
                  <a:gd name="connsiteY28" fmla="*/ 3093 h 10107"/>
                  <a:gd name="connsiteX29" fmla="*/ 3264 w 10000"/>
                  <a:gd name="connsiteY29" fmla="*/ 3093 h 10107"/>
                  <a:gd name="connsiteX30" fmla="*/ 3915 w 10000"/>
                  <a:gd name="connsiteY30" fmla="*/ 2461 h 10107"/>
                  <a:gd name="connsiteX31" fmla="*/ 3993 w 10000"/>
                  <a:gd name="connsiteY31" fmla="*/ 1292 h 10107"/>
                  <a:gd name="connsiteX32" fmla="*/ 3960 w 10000"/>
                  <a:gd name="connsiteY32" fmla="*/ 1290 h 10107"/>
                  <a:gd name="connsiteX33" fmla="*/ 3534 w 10000"/>
                  <a:gd name="connsiteY33" fmla="*/ 1537 h 10107"/>
                  <a:gd name="connsiteX34" fmla="*/ 3329 w 10000"/>
                  <a:gd name="connsiteY34" fmla="*/ 1646 h 10107"/>
                  <a:gd name="connsiteX35" fmla="*/ 3586 w 10000"/>
                  <a:gd name="connsiteY35" fmla="*/ 338 h 10107"/>
                  <a:gd name="connsiteX36" fmla="*/ 3303 w 10000"/>
                  <a:gd name="connsiteY36" fmla="*/ 138 h 10107"/>
                  <a:gd name="connsiteX37" fmla="*/ 3264 w 10000"/>
                  <a:gd name="connsiteY37" fmla="*/ 136 h 10107"/>
                  <a:gd name="connsiteX38" fmla="*/ 2975 w 10000"/>
                  <a:gd name="connsiteY38" fmla="*/ 307 h 10107"/>
                  <a:gd name="connsiteX39" fmla="*/ 2975 w 10000"/>
                  <a:gd name="connsiteY39" fmla="*/ 214 h 10107"/>
                  <a:gd name="connsiteX40" fmla="*/ 2718 w 10000"/>
                  <a:gd name="connsiteY40" fmla="*/ 0 h 10107"/>
                  <a:gd name="connsiteX0" fmla="*/ 2718 w 8521"/>
                  <a:gd name="connsiteY0" fmla="*/ 0 h 10107"/>
                  <a:gd name="connsiteX1" fmla="*/ 2364 w 8521"/>
                  <a:gd name="connsiteY1" fmla="*/ 169 h 10107"/>
                  <a:gd name="connsiteX2" fmla="*/ 2286 w 8521"/>
                  <a:gd name="connsiteY2" fmla="*/ 676 h 10107"/>
                  <a:gd name="connsiteX3" fmla="*/ 2337 w 8521"/>
                  <a:gd name="connsiteY3" fmla="*/ 322 h 10107"/>
                  <a:gd name="connsiteX4" fmla="*/ 2083 w 8521"/>
                  <a:gd name="connsiteY4" fmla="*/ 122 h 10107"/>
                  <a:gd name="connsiteX5" fmla="*/ 2038 w 8521"/>
                  <a:gd name="connsiteY5" fmla="*/ 120 h 10107"/>
                  <a:gd name="connsiteX6" fmla="*/ 1726 w 8521"/>
                  <a:gd name="connsiteY6" fmla="*/ 278 h 10107"/>
                  <a:gd name="connsiteX7" fmla="*/ 1498 w 8521"/>
                  <a:gd name="connsiteY7" fmla="*/ 1569 h 10107"/>
                  <a:gd name="connsiteX8" fmla="*/ 1703 w 8521"/>
                  <a:gd name="connsiteY8" fmla="*/ 414 h 10107"/>
                  <a:gd name="connsiteX9" fmla="*/ 1472 w 8521"/>
                  <a:gd name="connsiteY9" fmla="*/ 230 h 10107"/>
                  <a:gd name="connsiteX10" fmla="*/ 1166 w 8521"/>
                  <a:gd name="connsiteY10" fmla="*/ 383 h 10107"/>
                  <a:gd name="connsiteX11" fmla="*/ 965 w 8521"/>
                  <a:gd name="connsiteY11" fmla="*/ 1537 h 10107"/>
                  <a:gd name="connsiteX12" fmla="*/ 861 w 8521"/>
                  <a:gd name="connsiteY12" fmla="*/ 2969 h 10107"/>
                  <a:gd name="connsiteX13" fmla="*/ 708 w 8521"/>
                  <a:gd name="connsiteY13" fmla="*/ 3262 h 10107"/>
                  <a:gd name="connsiteX14" fmla="*/ 481 w 8521"/>
                  <a:gd name="connsiteY14" fmla="*/ 3814 h 10107"/>
                  <a:gd name="connsiteX15" fmla="*/ 149 w 8521"/>
                  <a:gd name="connsiteY15" fmla="*/ 4937 h 10107"/>
                  <a:gd name="connsiteX16" fmla="*/ 532 w 8521"/>
                  <a:gd name="connsiteY16" fmla="*/ 7861 h 10107"/>
                  <a:gd name="connsiteX17" fmla="*/ 1420 w 8521"/>
                  <a:gd name="connsiteY17" fmla="*/ 8584 h 10107"/>
                  <a:gd name="connsiteX18" fmla="*/ 3534 w 8521"/>
                  <a:gd name="connsiteY18" fmla="*/ 9400 h 10107"/>
                  <a:gd name="connsiteX19" fmla="*/ 5365 w 8521"/>
                  <a:gd name="connsiteY19" fmla="*/ 9768 h 10107"/>
                  <a:gd name="connsiteX20" fmla="*/ 6462 w 8521"/>
                  <a:gd name="connsiteY20" fmla="*/ 10000 h 10107"/>
                  <a:gd name="connsiteX21" fmla="*/ 6798 w 8521"/>
                  <a:gd name="connsiteY21" fmla="*/ 10107 h 10107"/>
                  <a:gd name="connsiteX22" fmla="*/ 8519 w 8521"/>
                  <a:gd name="connsiteY22" fmla="*/ 7246 h 10107"/>
                  <a:gd name="connsiteX23" fmla="*/ 6409 w 8521"/>
                  <a:gd name="connsiteY23" fmla="*/ 6891 h 10107"/>
                  <a:gd name="connsiteX24" fmla="*/ 3840 w 8521"/>
                  <a:gd name="connsiteY24" fmla="*/ 6522 h 10107"/>
                  <a:gd name="connsiteX25" fmla="*/ 3407 w 8521"/>
                  <a:gd name="connsiteY25" fmla="*/ 6014 h 10107"/>
                  <a:gd name="connsiteX26" fmla="*/ 3254 w 8521"/>
                  <a:gd name="connsiteY26" fmla="*/ 3093 h 10107"/>
                  <a:gd name="connsiteX27" fmla="*/ 3254 w 8521"/>
                  <a:gd name="connsiteY27" fmla="*/ 3093 h 10107"/>
                  <a:gd name="connsiteX28" fmla="*/ 3264 w 8521"/>
                  <a:gd name="connsiteY28" fmla="*/ 3093 h 10107"/>
                  <a:gd name="connsiteX29" fmla="*/ 3915 w 8521"/>
                  <a:gd name="connsiteY29" fmla="*/ 2461 h 10107"/>
                  <a:gd name="connsiteX30" fmla="*/ 3993 w 8521"/>
                  <a:gd name="connsiteY30" fmla="*/ 1292 h 10107"/>
                  <a:gd name="connsiteX31" fmla="*/ 3960 w 8521"/>
                  <a:gd name="connsiteY31" fmla="*/ 1290 h 10107"/>
                  <a:gd name="connsiteX32" fmla="*/ 3534 w 8521"/>
                  <a:gd name="connsiteY32" fmla="*/ 1537 h 10107"/>
                  <a:gd name="connsiteX33" fmla="*/ 3329 w 8521"/>
                  <a:gd name="connsiteY33" fmla="*/ 1646 h 10107"/>
                  <a:gd name="connsiteX34" fmla="*/ 3586 w 8521"/>
                  <a:gd name="connsiteY34" fmla="*/ 338 h 10107"/>
                  <a:gd name="connsiteX35" fmla="*/ 3303 w 8521"/>
                  <a:gd name="connsiteY35" fmla="*/ 138 h 10107"/>
                  <a:gd name="connsiteX36" fmla="*/ 3264 w 8521"/>
                  <a:gd name="connsiteY36" fmla="*/ 136 h 10107"/>
                  <a:gd name="connsiteX37" fmla="*/ 2975 w 8521"/>
                  <a:gd name="connsiteY37" fmla="*/ 307 h 10107"/>
                  <a:gd name="connsiteX38" fmla="*/ 2975 w 8521"/>
                  <a:gd name="connsiteY38" fmla="*/ 214 h 10107"/>
                  <a:gd name="connsiteX39" fmla="*/ 2718 w 8521"/>
                  <a:gd name="connsiteY39" fmla="*/ 0 h 10107"/>
                  <a:gd name="connsiteX0" fmla="*/ 3190 w 8871"/>
                  <a:gd name="connsiteY0" fmla="*/ 0 h 10000"/>
                  <a:gd name="connsiteX1" fmla="*/ 2774 w 8871"/>
                  <a:gd name="connsiteY1" fmla="*/ 167 h 10000"/>
                  <a:gd name="connsiteX2" fmla="*/ 2683 w 8871"/>
                  <a:gd name="connsiteY2" fmla="*/ 669 h 10000"/>
                  <a:gd name="connsiteX3" fmla="*/ 2743 w 8871"/>
                  <a:gd name="connsiteY3" fmla="*/ 319 h 10000"/>
                  <a:gd name="connsiteX4" fmla="*/ 2445 w 8871"/>
                  <a:gd name="connsiteY4" fmla="*/ 121 h 10000"/>
                  <a:gd name="connsiteX5" fmla="*/ 2392 w 8871"/>
                  <a:gd name="connsiteY5" fmla="*/ 119 h 10000"/>
                  <a:gd name="connsiteX6" fmla="*/ 2026 w 8871"/>
                  <a:gd name="connsiteY6" fmla="*/ 275 h 10000"/>
                  <a:gd name="connsiteX7" fmla="*/ 1758 w 8871"/>
                  <a:gd name="connsiteY7" fmla="*/ 1552 h 10000"/>
                  <a:gd name="connsiteX8" fmla="*/ 1999 w 8871"/>
                  <a:gd name="connsiteY8" fmla="*/ 410 h 10000"/>
                  <a:gd name="connsiteX9" fmla="*/ 1727 w 8871"/>
                  <a:gd name="connsiteY9" fmla="*/ 228 h 10000"/>
                  <a:gd name="connsiteX10" fmla="*/ 1368 w 8871"/>
                  <a:gd name="connsiteY10" fmla="*/ 379 h 10000"/>
                  <a:gd name="connsiteX11" fmla="*/ 1132 w 8871"/>
                  <a:gd name="connsiteY11" fmla="*/ 1521 h 10000"/>
                  <a:gd name="connsiteX12" fmla="*/ 1010 w 8871"/>
                  <a:gd name="connsiteY12" fmla="*/ 2938 h 10000"/>
                  <a:gd name="connsiteX13" fmla="*/ 831 w 8871"/>
                  <a:gd name="connsiteY13" fmla="*/ 3227 h 10000"/>
                  <a:gd name="connsiteX14" fmla="*/ 564 w 8871"/>
                  <a:gd name="connsiteY14" fmla="*/ 3774 h 10000"/>
                  <a:gd name="connsiteX15" fmla="*/ 175 w 8871"/>
                  <a:gd name="connsiteY15" fmla="*/ 4885 h 10000"/>
                  <a:gd name="connsiteX16" fmla="*/ 624 w 8871"/>
                  <a:gd name="connsiteY16" fmla="*/ 7778 h 10000"/>
                  <a:gd name="connsiteX17" fmla="*/ 1666 w 8871"/>
                  <a:gd name="connsiteY17" fmla="*/ 8493 h 10000"/>
                  <a:gd name="connsiteX18" fmla="*/ 4147 w 8871"/>
                  <a:gd name="connsiteY18" fmla="*/ 9300 h 10000"/>
                  <a:gd name="connsiteX19" fmla="*/ 6296 w 8871"/>
                  <a:gd name="connsiteY19" fmla="*/ 9665 h 10000"/>
                  <a:gd name="connsiteX20" fmla="*/ 7584 w 8871"/>
                  <a:gd name="connsiteY20" fmla="*/ 9894 h 10000"/>
                  <a:gd name="connsiteX21" fmla="*/ 7978 w 8871"/>
                  <a:gd name="connsiteY21" fmla="*/ 10000 h 10000"/>
                  <a:gd name="connsiteX22" fmla="*/ 8865 w 8871"/>
                  <a:gd name="connsiteY22" fmla="*/ 8757 h 10000"/>
                  <a:gd name="connsiteX23" fmla="*/ 7521 w 8871"/>
                  <a:gd name="connsiteY23" fmla="*/ 6818 h 10000"/>
                  <a:gd name="connsiteX24" fmla="*/ 4507 w 8871"/>
                  <a:gd name="connsiteY24" fmla="*/ 6453 h 10000"/>
                  <a:gd name="connsiteX25" fmla="*/ 3998 w 8871"/>
                  <a:gd name="connsiteY25" fmla="*/ 5950 h 10000"/>
                  <a:gd name="connsiteX26" fmla="*/ 3819 w 8871"/>
                  <a:gd name="connsiteY26" fmla="*/ 3060 h 10000"/>
                  <a:gd name="connsiteX27" fmla="*/ 3819 w 8871"/>
                  <a:gd name="connsiteY27" fmla="*/ 3060 h 10000"/>
                  <a:gd name="connsiteX28" fmla="*/ 3831 w 8871"/>
                  <a:gd name="connsiteY28" fmla="*/ 3060 h 10000"/>
                  <a:gd name="connsiteX29" fmla="*/ 4595 w 8871"/>
                  <a:gd name="connsiteY29" fmla="*/ 2435 h 10000"/>
                  <a:gd name="connsiteX30" fmla="*/ 4686 w 8871"/>
                  <a:gd name="connsiteY30" fmla="*/ 1278 h 10000"/>
                  <a:gd name="connsiteX31" fmla="*/ 4647 w 8871"/>
                  <a:gd name="connsiteY31" fmla="*/ 1276 h 10000"/>
                  <a:gd name="connsiteX32" fmla="*/ 4147 w 8871"/>
                  <a:gd name="connsiteY32" fmla="*/ 1521 h 10000"/>
                  <a:gd name="connsiteX33" fmla="*/ 3907 w 8871"/>
                  <a:gd name="connsiteY33" fmla="*/ 1629 h 10000"/>
                  <a:gd name="connsiteX34" fmla="*/ 4208 w 8871"/>
                  <a:gd name="connsiteY34" fmla="*/ 334 h 10000"/>
                  <a:gd name="connsiteX35" fmla="*/ 3876 w 8871"/>
                  <a:gd name="connsiteY35" fmla="*/ 137 h 10000"/>
                  <a:gd name="connsiteX36" fmla="*/ 3831 w 8871"/>
                  <a:gd name="connsiteY36" fmla="*/ 135 h 10000"/>
                  <a:gd name="connsiteX37" fmla="*/ 3491 w 8871"/>
                  <a:gd name="connsiteY37" fmla="*/ 304 h 10000"/>
                  <a:gd name="connsiteX38" fmla="*/ 3491 w 8871"/>
                  <a:gd name="connsiteY38" fmla="*/ 212 h 10000"/>
                  <a:gd name="connsiteX39" fmla="*/ 3190 w 8871"/>
                  <a:gd name="connsiteY39" fmla="*/ 0 h 10000"/>
                  <a:gd name="connsiteX0" fmla="*/ 3596 w 10183"/>
                  <a:gd name="connsiteY0" fmla="*/ 0 h 10000"/>
                  <a:gd name="connsiteX1" fmla="*/ 3127 w 10183"/>
                  <a:gd name="connsiteY1" fmla="*/ 167 h 10000"/>
                  <a:gd name="connsiteX2" fmla="*/ 3024 w 10183"/>
                  <a:gd name="connsiteY2" fmla="*/ 669 h 10000"/>
                  <a:gd name="connsiteX3" fmla="*/ 3092 w 10183"/>
                  <a:gd name="connsiteY3" fmla="*/ 319 h 10000"/>
                  <a:gd name="connsiteX4" fmla="*/ 2756 w 10183"/>
                  <a:gd name="connsiteY4" fmla="*/ 121 h 10000"/>
                  <a:gd name="connsiteX5" fmla="*/ 2696 w 10183"/>
                  <a:gd name="connsiteY5" fmla="*/ 119 h 10000"/>
                  <a:gd name="connsiteX6" fmla="*/ 2284 w 10183"/>
                  <a:gd name="connsiteY6" fmla="*/ 275 h 10000"/>
                  <a:gd name="connsiteX7" fmla="*/ 1982 w 10183"/>
                  <a:gd name="connsiteY7" fmla="*/ 1552 h 10000"/>
                  <a:gd name="connsiteX8" fmla="*/ 2253 w 10183"/>
                  <a:gd name="connsiteY8" fmla="*/ 410 h 10000"/>
                  <a:gd name="connsiteX9" fmla="*/ 1947 w 10183"/>
                  <a:gd name="connsiteY9" fmla="*/ 228 h 10000"/>
                  <a:gd name="connsiteX10" fmla="*/ 1542 w 10183"/>
                  <a:gd name="connsiteY10" fmla="*/ 379 h 10000"/>
                  <a:gd name="connsiteX11" fmla="*/ 1276 w 10183"/>
                  <a:gd name="connsiteY11" fmla="*/ 1521 h 10000"/>
                  <a:gd name="connsiteX12" fmla="*/ 1139 w 10183"/>
                  <a:gd name="connsiteY12" fmla="*/ 2938 h 10000"/>
                  <a:gd name="connsiteX13" fmla="*/ 937 w 10183"/>
                  <a:gd name="connsiteY13" fmla="*/ 3227 h 10000"/>
                  <a:gd name="connsiteX14" fmla="*/ 636 w 10183"/>
                  <a:gd name="connsiteY14" fmla="*/ 3774 h 10000"/>
                  <a:gd name="connsiteX15" fmla="*/ 197 w 10183"/>
                  <a:gd name="connsiteY15" fmla="*/ 4885 h 10000"/>
                  <a:gd name="connsiteX16" fmla="*/ 703 w 10183"/>
                  <a:gd name="connsiteY16" fmla="*/ 7778 h 10000"/>
                  <a:gd name="connsiteX17" fmla="*/ 1878 w 10183"/>
                  <a:gd name="connsiteY17" fmla="*/ 8493 h 10000"/>
                  <a:gd name="connsiteX18" fmla="*/ 4675 w 10183"/>
                  <a:gd name="connsiteY18" fmla="*/ 9300 h 10000"/>
                  <a:gd name="connsiteX19" fmla="*/ 7097 w 10183"/>
                  <a:gd name="connsiteY19" fmla="*/ 9665 h 10000"/>
                  <a:gd name="connsiteX20" fmla="*/ 8549 w 10183"/>
                  <a:gd name="connsiteY20" fmla="*/ 9894 h 10000"/>
                  <a:gd name="connsiteX21" fmla="*/ 8993 w 10183"/>
                  <a:gd name="connsiteY21" fmla="*/ 10000 h 10000"/>
                  <a:gd name="connsiteX22" fmla="*/ 9993 w 10183"/>
                  <a:gd name="connsiteY22" fmla="*/ 8757 h 10000"/>
                  <a:gd name="connsiteX23" fmla="*/ 5081 w 10183"/>
                  <a:gd name="connsiteY23" fmla="*/ 6453 h 10000"/>
                  <a:gd name="connsiteX24" fmla="*/ 4507 w 10183"/>
                  <a:gd name="connsiteY24" fmla="*/ 5950 h 10000"/>
                  <a:gd name="connsiteX25" fmla="*/ 4305 w 10183"/>
                  <a:gd name="connsiteY25" fmla="*/ 3060 h 10000"/>
                  <a:gd name="connsiteX26" fmla="*/ 4305 w 10183"/>
                  <a:gd name="connsiteY26" fmla="*/ 3060 h 10000"/>
                  <a:gd name="connsiteX27" fmla="*/ 4319 w 10183"/>
                  <a:gd name="connsiteY27" fmla="*/ 3060 h 10000"/>
                  <a:gd name="connsiteX28" fmla="*/ 5180 w 10183"/>
                  <a:gd name="connsiteY28" fmla="*/ 2435 h 10000"/>
                  <a:gd name="connsiteX29" fmla="*/ 5282 w 10183"/>
                  <a:gd name="connsiteY29" fmla="*/ 1278 h 10000"/>
                  <a:gd name="connsiteX30" fmla="*/ 5238 w 10183"/>
                  <a:gd name="connsiteY30" fmla="*/ 1276 h 10000"/>
                  <a:gd name="connsiteX31" fmla="*/ 4675 w 10183"/>
                  <a:gd name="connsiteY31" fmla="*/ 1521 h 10000"/>
                  <a:gd name="connsiteX32" fmla="*/ 4404 w 10183"/>
                  <a:gd name="connsiteY32" fmla="*/ 1629 h 10000"/>
                  <a:gd name="connsiteX33" fmla="*/ 4744 w 10183"/>
                  <a:gd name="connsiteY33" fmla="*/ 334 h 10000"/>
                  <a:gd name="connsiteX34" fmla="*/ 4369 w 10183"/>
                  <a:gd name="connsiteY34" fmla="*/ 137 h 10000"/>
                  <a:gd name="connsiteX35" fmla="*/ 4319 w 10183"/>
                  <a:gd name="connsiteY35" fmla="*/ 135 h 10000"/>
                  <a:gd name="connsiteX36" fmla="*/ 3935 w 10183"/>
                  <a:gd name="connsiteY36" fmla="*/ 304 h 10000"/>
                  <a:gd name="connsiteX37" fmla="*/ 3935 w 10183"/>
                  <a:gd name="connsiteY37" fmla="*/ 212 h 10000"/>
                  <a:gd name="connsiteX38" fmla="*/ 3596 w 10183"/>
                  <a:gd name="connsiteY38" fmla="*/ 0 h 10000"/>
                  <a:gd name="connsiteX0" fmla="*/ 3596 w 10161"/>
                  <a:gd name="connsiteY0" fmla="*/ 0 h 10000"/>
                  <a:gd name="connsiteX1" fmla="*/ 3127 w 10161"/>
                  <a:gd name="connsiteY1" fmla="*/ 167 h 10000"/>
                  <a:gd name="connsiteX2" fmla="*/ 3024 w 10161"/>
                  <a:gd name="connsiteY2" fmla="*/ 669 h 10000"/>
                  <a:gd name="connsiteX3" fmla="*/ 3092 w 10161"/>
                  <a:gd name="connsiteY3" fmla="*/ 319 h 10000"/>
                  <a:gd name="connsiteX4" fmla="*/ 2756 w 10161"/>
                  <a:gd name="connsiteY4" fmla="*/ 121 h 10000"/>
                  <a:gd name="connsiteX5" fmla="*/ 2696 w 10161"/>
                  <a:gd name="connsiteY5" fmla="*/ 119 h 10000"/>
                  <a:gd name="connsiteX6" fmla="*/ 2284 w 10161"/>
                  <a:gd name="connsiteY6" fmla="*/ 275 h 10000"/>
                  <a:gd name="connsiteX7" fmla="*/ 1982 w 10161"/>
                  <a:gd name="connsiteY7" fmla="*/ 1552 h 10000"/>
                  <a:gd name="connsiteX8" fmla="*/ 2253 w 10161"/>
                  <a:gd name="connsiteY8" fmla="*/ 410 h 10000"/>
                  <a:gd name="connsiteX9" fmla="*/ 1947 w 10161"/>
                  <a:gd name="connsiteY9" fmla="*/ 228 h 10000"/>
                  <a:gd name="connsiteX10" fmla="*/ 1542 w 10161"/>
                  <a:gd name="connsiteY10" fmla="*/ 379 h 10000"/>
                  <a:gd name="connsiteX11" fmla="*/ 1276 w 10161"/>
                  <a:gd name="connsiteY11" fmla="*/ 1521 h 10000"/>
                  <a:gd name="connsiteX12" fmla="*/ 1139 w 10161"/>
                  <a:gd name="connsiteY12" fmla="*/ 2938 h 10000"/>
                  <a:gd name="connsiteX13" fmla="*/ 937 w 10161"/>
                  <a:gd name="connsiteY13" fmla="*/ 3227 h 10000"/>
                  <a:gd name="connsiteX14" fmla="*/ 636 w 10161"/>
                  <a:gd name="connsiteY14" fmla="*/ 3774 h 10000"/>
                  <a:gd name="connsiteX15" fmla="*/ 197 w 10161"/>
                  <a:gd name="connsiteY15" fmla="*/ 4885 h 10000"/>
                  <a:gd name="connsiteX16" fmla="*/ 703 w 10161"/>
                  <a:gd name="connsiteY16" fmla="*/ 7778 h 10000"/>
                  <a:gd name="connsiteX17" fmla="*/ 1878 w 10161"/>
                  <a:gd name="connsiteY17" fmla="*/ 8493 h 10000"/>
                  <a:gd name="connsiteX18" fmla="*/ 4675 w 10161"/>
                  <a:gd name="connsiteY18" fmla="*/ 9300 h 10000"/>
                  <a:gd name="connsiteX19" fmla="*/ 7097 w 10161"/>
                  <a:gd name="connsiteY19" fmla="*/ 9665 h 10000"/>
                  <a:gd name="connsiteX20" fmla="*/ 8549 w 10161"/>
                  <a:gd name="connsiteY20" fmla="*/ 9894 h 10000"/>
                  <a:gd name="connsiteX21" fmla="*/ 8993 w 10161"/>
                  <a:gd name="connsiteY21" fmla="*/ 10000 h 10000"/>
                  <a:gd name="connsiteX22" fmla="*/ 9993 w 10161"/>
                  <a:gd name="connsiteY22" fmla="*/ 8757 h 10000"/>
                  <a:gd name="connsiteX23" fmla="*/ 5418 w 10161"/>
                  <a:gd name="connsiteY23" fmla="*/ 7095 h 10000"/>
                  <a:gd name="connsiteX24" fmla="*/ 4507 w 10161"/>
                  <a:gd name="connsiteY24" fmla="*/ 5950 h 10000"/>
                  <a:gd name="connsiteX25" fmla="*/ 4305 w 10161"/>
                  <a:gd name="connsiteY25" fmla="*/ 3060 h 10000"/>
                  <a:gd name="connsiteX26" fmla="*/ 4305 w 10161"/>
                  <a:gd name="connsiteY26" fmla="*/ 3060 h 10000"/>
                  <a:gd name="connsiteX27" fmla="*/ 4319 w 10161"/>
                  <a:gd name="connsiteY27" fmla="*/ 3060 h 10000"/>
                  <a:gd name="connsiteX28" fmla="*/ 5180 w 10161"/>
                  <a:gd name="connsiteY28" fmla="*/ 2435 h 10000"/>
                  <a:gd name="connsiteX29" fmla="*/ 5282 w 10161"/>
                  <a:gd name="connsiteY29" fmla="*/ 1278 h 10000"/>
                  <a:gd name="connsiteX30" fmla="*/ 5238 w 10161"/>
                  <a:gd name="connsiteY30" fmla="*/ 1276 h 10000"/>
                  <a:gd name="connsiteX31" fmla="*/ 4675 w 10161"/>
                  <a:gd name="connsiteY31" fmla="*/ 1521 h 10000"/>
                  <a:gd name="connsiteX32" fmla="*/ 4404 w 10161"/>
                  <a:gd name="connsiteY32" fmla="*/ 1629 h 10000"/>
                  <a:gd name="connsiteX33" fmla="*/ 4744 w 10161"/>
                  <a:gd name="connsiteY33" fmla="*/ 334 h 10000"/>
                  <a:gd name="connsiteX34" fmla="*/ 4369 w 10161"/>
                  <a:gd name="connsiteY34" fmla="*/ 137 h 10000"/>
                  <a:gd name="connsiteX35" fmla="*/ 4319 w 10161"/>
                  <a:gd name="connsiteY35" fmla="*/ 135 h 10000"/>
                  <a:gd name="connsiteX36" fmla="*/ 3935 w 10161"/>
                  <a:gd name="connsiteY36" fmla="*/ 304 h 10000"/>
                  <a:gd name="connsiteX37" fmla="*/ 3935 w 10161"/>
                  <a:gd name="connsiteY37" fmla="*/ 212 h 10000"/>
                  <a:gd name="connsiteX38" fmla="*/ 3596 w 10161"/>
                  <a:gd name="connsiteY38" fmla="*/ 0 h 10000"/>
                  <a:gd name="connsiteX0" fmla="*/ 3596 w 9993"/>
                  <a:gd name="connsiteY0" fmla="*/ 0 h 10000"/>
                  <a:gd name="connsiteX1" fmla="*/ 3127 w 9993"/>
                  <a:gd name="connsiteY1" fmla="*/ 167 h 10000"/>
                  <a:gd name="connsiteX2" fmla="*/ 3024 w 9993"/>
                  <a:gd name="connsiteY2" fmla="*/ 669 h 10000"/>
                  <a:gd name="connsiteX3" fmla="*/ 3092 w 9993"/>
                  <a:gd name="connsiteY3" fmla="*/ 319 h 10000"/>
                  <a:gd name="connsiteX4" fmla="*/ 2756 w 9993"/>
                  <a:gd name="connsiteY4" fmla="*/ 121 h 10000"/>
                  <a:gd name="connsiteX5" fmla="*/ 2696 w 9993"/>
                  <a:gd name="connsiteY5" fmla="*/ 119 h 10000"/>
                  <a:gd name="connsiteX6" fmla="*/ 2284 w 9993"/>
                  <a:gd name="connsiteY6" fmla="*/ 275 h 10000"/>
                  <a:gd name="connsiteX7" fmla="*/ 1982 w 9993"/>
                  <a:gd name="connsiteY7" fmla="*/ 1552 h 10000"/>
                  <a:gd name="connsiteX8" fmla="*/ 2253 w 9993"/>
                  <a:gd name="connsiteY8" fmla="*/ 410 h 10000"/>
                  <a:gd name="connsiteX9" fmla="*/ 1947 w 9993"/>
                  <a:gd name="connsiteY9" fmla="*/ 228 h 10000"/>
                  <a:gd name="connsiteX10" fmla="*/ 1542 w 9993"/>
                  <a:gd name="connsiteY10" fmla="*/ 379 h 10000"/>
                  <a:gd name="connsiteX11" fmla="*/ 1276 w 9993"/>
                  <a:gd name="connsiteY11" fmla="*/ 1521 h 10000"/>
                  <a:gd name="connsiteX12" fmla="*/ 1139 w 9993"/>
                  <a:gd name="connsiteY12" fmla="*/ 2938 h 10000"/>
                  <a:gd name="connsiteX13" fmla="*/ 937 w 9993"/>
                  <a:gd name="connsiteY13" fmla="*/ 3227 h 10000"/>
                  <a:gd name="connsiteX14" fmla="*/ 636 w 9993"/>
                  <a:gd name="connsiteY14" fmla="*/ 3774 h 10000"/>
                  <a:gd name="connsiteX15" fmla="*/ 197 w 9993"/>
                  <a:gd name="connsiteY15" fmla="*/ 4885 h 10000"/>
                  <a:gd name="connsiteX16" fmla="*/ 703 w 9993"/>
                  <a:gd name="connsiteY16" fmla="*/ 7778 h 10000"/>
                  <a:gd name="connsiteX17" fmla="*/ 1878 w 9993"/>
                  <a:gd name="connsiteY17" fmla="*/ 8493 h 10000"/>
                  <a:gd name="connsiteX18" fmla="*/ 4675 w 9993"/>
                  <a:gd name="connsiteY18" fmla="*/ 9300 h 10000"/>
                  <a:gd name="connsiteX19" fmla="*/ 7097 w 9993"/>
                  <a:gd name="connsiteY19" fmla="*/ 9665 h 10000"/>
                  <a:gd name="connsiteX20" fmla="*/ 8549 w 9993"/>
                  <a:gd name="connsiteY20" fmla="*/ 9894 h 10000"/>
                  <a:gd name="connsiteX21" fmla="*/ 8993 w 9993"/>
                  <a:gd name="connsiteY21" fmla="*/ 10000 h 10000"/>
                  <a:gd name="connsiteX22" fmla="*/ 9993 w 9993"/>
                  <a:gd name="connsiteY22" fmla="*/ 8757 h 10000"/>
                  <a:gd name="connsiteX23" fmla="*/ 5418 w 9993"/>
                  <a:gd name="connsiteY23" fmla="*/ 7095 h 10000"/>
                  <a:gd name="connsiteX24" fmla="*/ 4507 w 9993"/>
                  <a:gd name="connsiteY24" fmla="*/ 5950 h 10000"/>
                  <a:gd name="connsiteX25" fmla="*/ 4305 w 9993"/>
                  <a:gd name="connsiteY25" fmla="*/ 3060 h 10000"/>
                  <a:gd name="connsiteX26" fmla="*/ 4305 w 9993"/>
                  <a:gd name="connsiteY26" fmla="*/ 3060 h 10000"/>
                  <a:gd name="connsiteX27" fmla="*/ 4319 w 9993"/>
                  <a:gd name="connsiteY27" fmla="*/ 3060 h 10000"/>
                  <a:gd name="connsiteX28" fmla="*/ 5180 w 9993"/>
                  <a:gd name="connsiteY28" fmla="*/ 2435 h 10000"/>
                  <a:gd name="connsiteX29" fmla="*/ 5282 w 9993"/>
                  <a:gd name="connsiteY29" fmla="*/ 1278 h 10000"/>
                  <a:gd name="connsiteX30" fmla="*/ 5238 w 9993"/>
                  <a:gd name="connsiteY30" fmla="*/ 1276 h 10000"/>
                  <a:gd name="connsiteX31" fmla="*/ 4675 w 9993"/>
                  <a:gd name="connsiteY31" fmla="*/ 1521 h 10000"/>
                  <a:gd name="connsiteX32" fmla="*/ 4404 w 9993"/>
                  <a:gd name="connsiteY32" fmla="*/ 1629 h 10000"/>
                  <a:gd name="connsiteX33" fmla="*/ 4744 w 9993"/>
                  <a:gd name="connsiteY33" fmla="*/ 334 h 10000"/>
                  <a:gd name="connsiteX34" fmla="*/ 4369 w 9993"/>
                  <a:gd name="connsiteY34" fmla="*/ 137 h 10000"/>
                  <a:gd name="connsiteX35" fmla="*/ 4319 w 9993"/>
                  <a:gd name="connsiteY35" fmla="*/ 135 h 10000"/>
                  <a:gd name="connsiteX36" fmla="*/ 3935 w 9993"/>
                  <a:gd name="connsiteY36" fmla="*/ 304 h 10000"/>
                  <a:gd name="connsiteX37" fmla="*/ 3935 w 9993"/>
                  <a:gd name="connsiteY37" fmla="*/ 212 h 10000"/>
                  <a:gd name="connsiteX38" fmla="*/ 3596 w 9993"/>
                  <a:gd name="connsiteY38" fmla="*/ 0 h 10000"/>
                  <a:gd name="connsiteX0" fmla="*/ 3599 w 9614"/>
                  <a:gd name="connsiteY0" fmla="*/ 0 h 10000"/>
                  <a:gd name="connsiteX1" fmla="*/ 3129 w 9614"/>
                  <a:gd name="connsiteY1" fmla="*/ 167 h 10000"/>
                  <a:gd name="connsiteX2" fmla="*/ 3026 w 9614"/>
                  <a:gd name="connsiteY2" fmla="*/ 669 h 10000"/>
                  <a:gd name="connsiteX3" fmla="*/ 3094 w 9614"/>
                  <a:gd name="connsiteY3" fmla="*/ 319 h 10000"/>
                  <a:gd name="connsiteX4" fmla="*/ 2758 w 9614"/>
                  <a:gd name="connsiteY4" fmla="*/ 121 h 10000"/>
                  <a:gd name="connsiteX5" fmla="*/ 2698 w 9614"/>
                  <a:gd name="connsiteY5" fmla="*/ 119 h 10000"/>
                  <a:gd name="connsiteX6" fmla="*/ 2286 w 9614"/>
                  <a:gd name="connsiteY6" fmla="*/ 275 h 10000"/>
                  <a:gd name="connsiteX7" fmla="*/ 1983 w 9614"/>
                  <a:gd name="connsiteY7" fmla="*/ 1552 h 10000"/>
                  <a:gd name="connsiteX8" fmla="*/ 2255 w 9614"/>
                  <a:gd name="connsiteY8" fmla="*/ 410 h 10000"/>
                  <a:gd name="connsiteX9" fmla="*/ 1948 w 9614"/>
                  <a:gd name="connsiteY9" fmla="*/ 228 h 10000"/>
                  <a:gd name="connsiteX10" fmla="*/ 1543 w 9614"/>
                  <a:gd name="connsiteY10" fmla="*/ 379 h 10000"/>
                  <a:gd name="connsiteX11" fmla="*/ 1277 w 9614"/>
                  <a:gd name="connsiteY11" fmla="*/ 1521 h 10000"/>
                  <a:gd name="connsiteX12" fmla="*/ 1140 w 9614"/>
                  <a:gd name="connsiteY12" fmla="*/ 2938 h 10000"/>
                  <a:gd name="connsiteX13" fmla="*/ 938 w 9614"/>
                  <a:gd name="connsiteY13" fmla="*/ 3227 h 10000"/>
                  <a:gd name="connsiteX14" fmla="*/ 636 w 9614"/>
                  <a:gd name="connsiteY14" fmla="*/ 3774 h 10000"/>
                  <a:gd name="connsiteX15" fmla="*/ 197 w 9614"/>
                  <a:gd name="connsiteY15" fmla="*/ 4885 h 10000"/>
                  <a:gd name="connsiteX16" fmla="*/ 703 w 9614"/>
                  <a:gd name="connsiteY16" fmla="*/ 7778 h 10000"/>
                  <a:gd name="connsiteX17" fmla="*/ 1879 w 9614"/>
                  <a:gd name="connsiteY17" fmla="*/ 8493 h 10000"/>
                  <a:gd name="connsiteX18" fmla="*/ 4678 w 9614"/>
                  <a:gd name="connsiteY18" fmla="*/ 9300 h 10000"/>
                  <a:gd name="connsiteX19" fmla="*/ 7102 w 9614"/>
                  <a:gd name="connsiteY19" fmla="*/ 9665 h 10000"/>
                  <a:gd name="connsiteX20" fmla="*/ 8555 w 9614"/>
                  <a:gd name="connsiteY20" fmla="*/ 9894 h 10000"/>
                  <a:gd name="connsiteX21" fmla="*/ 8999 w 9614"/>
                  <a:gd name="connsiteY21" fmla="*/ 10000 h 10000"/>
                  <a:gd name="connsiteX22" fmla="*/ 9614 w 9614"/>
                  <a:gd name="connsiteY22" fmla="*/ 8793 h 10000"/>
                  <a:gd name="connsiteX23" fmla="*/ 5422 w 9614"/>
                  <a:gd name="connsiteY23" fmla="*/ 7095 h 10000"/>
                  <a:gd name="connsiteX24" fmla="*/ 4510 w 9614"/>
                  <a:gd name="connsiteY24" fmla="*/ 5950 h 10000"/>
                  <a:gd name="connsiteX25" fmla="*/ 4308 w 9614"/>
                  <a:gd name="connsiteY25" fmla="*/ 3060 h 10000"/>
                  <a:gd name="connsiteX26" fmla="*/ 4308 w 9614"/>
                  <a:gd name="connsiteY26" fmla="*/ 3060 h 10000"/>
                  <a:gd name="connsiteX27" fmla="*/ 4322 w 9614"/>
                  <a:gd name="connsiteY27" fmla="*/ 3060 h 10000"/>
                  <a:gd name="connsiteX28" fmla="*/ 5184 w 9614"/>
                  <a:gd name="connsiteY28" fmla="*/ 2435 h 10000"/>
                  <a:gd name="connsiteX29" fmla="*/ 5286 w 9614"/>
                  <a:gd name="connsiteY29" fmla="*/ 1278 h 10000"/>
                  <a:gd name="connsiteX30" fmla="*/ 5242 w 9614"/>
                  <a:gd name="connsiteY30" fmla="*/ 1276 h 10000"/>
                  <a:gd name="connsiteX31" fmla="*/ 4678 w 9614"/>
                  <a:gd name="connsiteY31" fmla="*/ 1521 h 10000"/>
                  <a:gd name="connsiteX32" fmla="*/ 4407 w 9614"/>
                  <a:gd name="connsiteY32" fmla="*/ 1629 h 10000"/>
                  <a:gd name="connsiteX33" fmla="*/ 4747 w 9614"/>
                  <a:gd name="connsiteY33" fmla="*/ 334 h 10000"/>
                  <a:gd name="connsiteX34" fmla="*/ 4372 w 9614"/>
                  <a:gd name="connsiteY34" fmla="*/ 137 h 10000"/>
                  <a:gd name="connsiteX35" fmla="*/ 4322 w 9614"/>
                  <a:gd name="connsiteY35" fmla="*/ 135 h 10000"/>
                  <a:gd name="connsiteX36" fmla="*/ 3938 w 9614"/>
                  <a:gd name="connsiteY36" fmla="*/ 304 h 10000"/>
                  <a:gd name="connsiteX37" fmla="*/ 3938 w 9614"/>
                  <a:gd name="connsiteY37" fmla="*/ 212 h 10000"/>
                  <a:gd name="connsiteX38" fmla="*/ 3599 w 9614"/>
                  <a:gd name="connsiteY38" fmla="*/ 0 h 10000"/>
                  <a:gd name="connsiteX0" fmla="*/ 3743 w 9758"/>
                  <a:gd name="connsiteY0" fmla="*/ 0 h 10000"/>
                  <a:gd name="connsiteX1" fmla="*/ 3255 w 9758"/>
                  <a:gd name="connsiteY1" fmla="*/ 167 h 10000"/>
                  <a:gd name="connsiteX2" fmla="*/ 3147 w 9758"/>
                  <a:gd name="connsiteY2" fmla="*/ 669 h 10000"/>
                  <a:gd name="connsiteX3" fmla="*/ 3218 w 9758"/>
                  <a:gd name="connsiteY3" fmla="*/ 319 h 10000"/>
                  <a:gd name="connsiteX4" fmla="*/ 2869 w 9758"/>
                  <a:gd name="connsiteY4" fmla="*/ 121 h 10000"/>
                  <a:gd name="connsiteX5" fmla="*/ 2806 w 9758"/>
                  <a:gd name="connsiteY5" fmla="*/ 119 h 10000"/>
                  <a:gd name="connsiteX6" fmla="*/ 2378 w 9758"/>
                  <a:gd name="connsiteY6" fmla="*/ 275 h 10000"/>
                  <a:gd name="connsiteX7" fmla="*/ 2063 w 9758"/>
                  <a:gd name="connsiteY7" fmla="*/ 1552 h 10000"/>
                  <a:gd name="connsiteX8" fmla="*/ 2346 w 9758"/>
                  <a:gd name="connsiteY8" fmla="*/ 410 h 10000"/>
                  <a:gd name="connsiteX9" fmla="*/ 2026 w 9758"/>
                  <a:gd name="connsiteY9" fmla="*/ 228 h 10000"/>
                  <a:gd name="connsiteX10" fmla="*/ 1605 w 9758"/>
                  <a:gd name="connsiteY10" fmla="*/ 379 h 10000"/>
                  <a:gd name="connsiteX11" fmla="*/ 1328 w 9758"/>
                  <a:gd name="connsiteY11" fmla="*/ 1521 h 10000"/>
                  <a:gd name="connsiteX12" fmla="*/ 1186 w 9758"/>
                  <a:gd name="connsiteY12" fmla="*/ 2938 h 10000"/>
                  <a:gd name="connsiteX13" fmla="*/ 976 w 9758"/>
                  <a:gd name="connsiteY13" fmla="*/ 3227 h 10000"/>
                  <a:gd name="connsiteX14" fmla="*/ 662 w 9758"/>
                  <a:gd name="connsiteY14" fmla="*/ 3774 h 10000"/>
                  <a:gd name="connsiteX15" fmla="*/ 205 w 9758"/>
                  <a:gd name="connsiteY15" fmla="*/ 4885 h 10000"/>
                  <a:gd name="connsiteX16" fmla="*/ 731 w 9758"/>
                  <a:gd name="connsiteY16" fmla="*/ 7778 h 10000"/>
                  <a:gd name="connsiteX17" fmla="*/ 1954 w 9758"/>
                  <a:gd name="connsiteY17" fmla="*/ 8493 h 10000"/>
                  <a:gd name="connsiteX18" fmla="*/ 4866 w 9758"/>
                  <a:gd name="connsiteY18" fmla="*/ 9300 h 10000"/>
                  <a:gd name="connsiteX19" fmla="*/ 7387 w 9758"/>
                  <a:gd name="connsiteY19" fmla="*/ 9665 h 10000"/>
                  <a:gd name="connsiteX20" fmla="*/ 8898 w 9758"/>
                  <a:gd name="connsiteY20" fmla="*/ 9894 h 10000"/>
                  <a:gd name="connsiteX21" fmla="*/ 9360 w 9758"/>
                  <a:gd name="connsiteY21" fmla="*/ 10000 h 10000"/>
                  <a:gd name="connsiteX22" fmla="*/ 9758 w 9758"/>
                  <a:gd name="connsiteY22" fmla="*/ 8722 h 10000"/>
                  <a:gd name="connsiteX23" fmla="*/ 5640 w 9758"/>
                  <a:gd name="connsiteY23" fmla="*/ 7095 h 10000"/>
                  <a:gd name="connsiteX24" fmla="*/ 4691 w 9758"/>
                  <a:gd name="connsiteY24" fmla="*/ 5950 h 10000"/>
                  <a:gd name="connsiteX25" fmla="*/ 4481 w 9758"/>
                  <a:gd name="connsiteY25" fmla="*/ 3060 h 10000"/>
                  <a:gd name="connsiteX26" fmla="*/ 4481 w 9758"/>
                  <a:gd name="connsiteY26" fmla="*/ 3060 h 10000"/>
                  <a:gd name="connsiteX27" fmla="*/ 4496 w 9758"/>
                  <a:gd name="connsiteY27" fmla="*/ 3060 h 10000"/>
                  <a:gd name="connsiteX28" fmla="*/ 5392 w 9758"/>
                  <a:gd name="connsiteY28" fmla="*/ 2435 h 10000"/>
                  <a:gd name="connsiteX29" fmla="*/ 5498 w 9758"/>
                  <a:gd name="connsiteY29" fmla="*/ 1278 h 10000"/>
                  <a:gd name="connsiteX30" fmla="*/ 5452 w 9758"/>
                  <a:gd name="connsiteY30" fmla="*/ 1276 h 10000"/>
                  <a:gd name="connsiteX31" fmla="*/ 4866 w 9758"/>
                  <a:gd name="connsiteY31" fmla="*/ 1521 h 10000"/>
                  <a:gd name="connsiteX32" fmla="*/ 4584 w 9758"/>
                  <a:gd name="connsiteY32" fmla="*/ 1629 h 10000"/>
                  <a:gd name="connsiteX33" fmla="*/ 4938 w 9758"/>
                  <a:gd name="connsiteY33" fmla="*/ 334 h 10000"/>
                  <a:gd name="connsiteX34" fmla="*/ 4548 w 9758"/>
                  <a:gd name="connsiteY34" fmla="*/ 137 h 10000"/>
                  <a:gd name="connsiteX35" fmla="*/ 4496 w 9758"/>
                  <a:gd name="connsiteY35" fmla="*/ 135 h 10000"/>
                  <a:gd name="connsiteX36" fmla="*/ 4096 w 9758"/>
                  <a:gd name="connsiteY36" fmla="*/ 304 h 10000"/>
                  <a:gd name="connsiteX37" fmla="*/ 4096 w 9758"/>
                  <a:gd name="connsiteY37" fmla="*/ 212 h 10000"/>
                  <a:gd name="connsiteX38" fmla="*/ 3743 w 9758"/>
                  <a:gd name="connsiteY38" fmla="*/ 0 h 10000"/>
                  <a:gd name="connsiteX0" fmla="*/ 3836 w 10000"/>
                  <a:gd name="connsiteY0" fmla="*/ 0 h 10064"/>
                  <a:gd name="connsiteX1" fmla="*/ 3336 w 10000"/>
                  <a:gd name="connsiteY1" fmla="*/ 167 h 10064"/>
                  <a:gd name="connsiteX2" fmla="*/ 3225 w 10000"/>
                  <a:gd name="connsiteY2" fmla="*/ 669 h 10064"/>
                  <a:gd name="connsiteX3" fmla="*/ 3298 w 10000"/>
                  <a:gd name="connsiteY3" fmla="*/ 319 h 10064"/>
                  <a:gd name="connsiteX4" fmla="*/ 2940 w 10000"/>
                  <a:gd name="connsiteY4" fmla="*/ 121 h 10064"/>
                  <a:gd name="connsiteX5" fmla="*/ 2876 w 10000"/>
                  <a:gd name="connsiteY5" fmla="*/ 119 h 10064"/>
                  <a:gd name="connsiteX6" fmla="*/ 2437 w 10000"/>
                  <a:gd name="connsiteY6" fmla="*/ 275 h 10064"/>
                  <a:gd name="connsiteX7" fmla="*/ 2114 w 10000"/>
                  <a:gd name="connsiteY7" fmla="*/ 1552 h 10064"/>
                  <a:gd name="connsiteX8" fmla="*/ 2404 w 10000"/>
                  <a:gd name="connsiteY8" fmla="*/ 410 h 10064"/>
                  <a:gd name="connsiteX9" fmla="*/ 2076 w 10000"/>
                  <a:gd name="connsiteY9" fmla="*/ 228 h 10064"/>
                  <a:gd name="connsiteX10" fmla="*/ 1645 w 10000"/>
                  <a:gd name="connsiteY10" fmla="*/ 379 h 10064"/>
                  <a:gd name="connsiteX11" fmla="*/ 1361 w 10000"/>
                  <a:gd name="connsiteY11" fmla="*/ 1521 h 10064"/>
                  <a:gd name="connsiteX12" fmla="*/ 1215 w 10000"/>
                  <a:gd name="connsiteY12" fmla="*/ 2938 h 10064"/>
                  <a:gd name="connsiteX13" fmla="*/ 1000 w 10000"/>
                  <a:gd name="connsiteY13" fmla="*/ 3227 h 10064"/>
                  <a:gd name="connsiteX14" fmla="*/ 678 w 10000"/>
                  <a:gd name="connsiteY14" fmla="*/ 3774 h 10064"/>
                  <a:gd name="connsiteX15" fmla="*/ 210 w 10000"/>
                  <a:gd name="connsiteY15" fmla="*/ 4885 h 10064"/>
                  <a:gd name="connsiteX16" fmla="*/ 749 w 10000"/>
                  <a:gd name="connsiteY16" fmla="*/ 7778 h 10064"/>
                  <a:gd name="connsiteX17" fmla="*/ 2002 w 10000"/>
                  <a:gd name="connsiteY17" fmla="*/ 8493 h 10064"/>
                  <a:gd name="connsiteX18" fmla="*/ 4987 w 10000"/>
                  <a:gd name="connsiteY18" fmla="*/ 9300 h 10064"/>
                  <a:gd name="connsiteX19" fmla="*/ 7570 w 10000"/>
                  <a:gd name="connsiteY19" fmla="*/ 9665 h 10064"/>
                  <a:gd name="connsiteX20" fmla="*/ 9119 w 10000"/>
                  <a:gd name="connsiteY20" fmla="*/ 9894 h 10064"/>
                  <a:gd name="connsiteX21" fmla="*/ 9601 w 10000"/>
                  <a:gd name="connsiteY21" fmla="*/ 10064 h 10064"/>
                  <a:gd name="connsiteX22" fmla="*/ 10000 w 10000"/>
                  <a:gd name="connsiteY22" fmla="*/ 8722 h 10064"/>
                  <a:gd name="connsiteX23" fmla="*/ 5780 w 10000"/>
                  <a:gd name="connsiteY23" fmla="*/ 7095 h 10064"/>
                  <a:gd name="connsiteX24" fmla="*/ 4807 w 10000"/>
                  <a:gd name="connsiteY24" fmla="*/ 5950 h 10064"/>
                  <a:gd name="connsiteX25" fmla="*/ 4592 w 10000"/>
                  <a:gd name="connsiteY25" fmla="*/ 3060 h 10064"/>
                  <a:gd name="connsiteX26" fmla="*/ 4592 w 10000"/>
                  <a:gd name="connsiteY26" fmla="*/ 3060 h 10064"/>
                  <a:gd name="connsiteX27" fmla="*/ 4608 w 10000"/>
                  <a:gd name="connsiteY27" fmla="*/ 3060 h 10064"/>
                  <a:gd name="connsiteX28" fmla="*/ 5526 w 10000"/>
                  <a:gd name="connsiteY28" fmla="*/ 2435 h 10064"/>
                  <a:gd name="connsiteX29" fmla="*/ 5634 w 10000"/>
                  <a:gd name="connsiteY29" fmla="*/ 1278 h 10064"/>
                  <a:gd name="connsiteX30" fmla="*/ 5587 w 10000"/>
                  <a:gd name="connsiteY30" fmla="*/ 1276 h 10064"/>
                  <a:gd name="connsiteX31" fmla="*/ 4987 w 10000"/>
                  <a:gd name="connsiteY31" fmla="*/ 1521 h 10064"/>
                  <a:gd name="connsiteX32" fmla="*/ 4698 w 10000"/>
                  <a:gd name="connsiteY32" fmla="*/ 1629 h 10064"/>
                  <a:gd name="connsiteX33" fmla="*/ 5060 w 10000"/>
                  <a:gd name="connsiteY33" fmla="*/ 334 h 10064"/>
                  <a:gd name="connsiteX34" fmla="*/ 4661 w 10000"/>
                  <a:gd name="connsiteY34" fmla="*/ 137 h 10064"/>
                  <a:gd name="connsiteX35" fmla="*/ 4608 w 10000"/>
                  <a:gd name="connsiteY35" fmla="*/ 135 h 10064"/>
                  <a:gd name="connsiteX36" fmla="*/ 4198 w 10000"/>
                  <a:gd name="connsiteY36" fmla="*/ 304 h 10064"/>
                  <a:gd name="connsiteX37" fmla="*/ 4198 w 10000"/>
                  <a:gd name="connsiteY37" fmla="*/ 212 h 10064"/>
                  <a:gd name="connsiteX38" fmla="*/ 3836 w 10000"/>
                  <a:gd name="connsiteY38" fmla="*/ 0 h 10064"/>
                  <a:gd name="connsiteX0" fmla="*/ 3836 w 10000"/>
                  <a:gd name="connsiteY0" fmla="*/ 0 h 10064"/>
                  <a:gd name="connsiteX1" fmla="*/ 3336 w 10000"/>
                  <a:gd name="connsiteY1" fmla="*/ 167 h 10064"/>
                  <a:gd name="connsiteX2" fmla="*/ 3225 w 10000"/>
                  <a:gd name="connsiteY2" fmla="*/ 669 h 10064"/>
                  <a:gd name="connsiteX3" fmla="*/ 3298 w 10000"/>
                  <a:gd name="connsiteY3" fmla="*/ 319 h 10064"/>
                  <a:gd name="connsiteX4" fmla="*/ 2940 w 10000"/>
                  <a:gd name="connsiteY4" fmla="*/ 121 h 10064"/>
                  <a:gd name="connsiteX5" fmla="*/ 2876 w 10000"/>
                  <a:gd name="connsiteY5" fmla="*/ 119 h 10064"/>
                  <a:gd name="connsiteX6" fmla="*/ 2437 w 10000"/>
                  <a:gd name="connsiteY6" fmla="*/ 275 h 10064"/>
                  <a:gd name="connsiteX7" fmla="*/ 2114 w 10000"/>
                  <a:gd name="connsiteY7" fmla="*/ 1552 h 10064"/>
                  <a:gd name="connsiteX8" fmla="*/ 2404 w 10000"/>
                  <a:gd name="connsiteY8" fmla="*/ 410 h 10064"/>
                  <a:gd name="connsiteX9" fmla="*/ 2076 w 10000"/>
                  <a:gd name="connsiteY9" fmla="*/ 228 h 10064"/>
                  <a:gd name="connsiteX10" fmla="*/ 1645 w 10000"/>
                  <a:gd name="connsiteY10" fmla="*/ 379 h 10064"/>
                  <a:gd name="connsiteX11" fmla="*/ 1361 w 10000"/>
                  <a:gd name="connsiteY11" fmla="*/ 1521 h 10064"/>
                  <a:gd name="connsiteX12" fmla="*/ 1215 w 10000"/>
                  <a:gd name="connsiteY12" fmla="*/ 2938 h 10064"/>
                  <a:gd name="connsiteX13" fmla="*/ 1000 w 10000"/>
                  <a:gd name="connsiteY13" fmla="*/ 3227 h 10064"/>
                  <a:gd name="connsiteX14" fmla="*/ 678 w 10000"/>
                  <a:gd name="connsiteY14" fmla="*/ 3774 h 10064"/>
                  <a:gd name="connsiteX15" fmla="*/ 210 w 10000"/>
                  <a:gd name="connsiteY15" fmla="*/ 4885 h 10064"/>
                  <a:gd name="connsiteX16" fmla="*/ 749 w 10000"/>
                  <a:gd name="connsiteY16" fmla="*/ 7778 h 10064"/>
                  <a:gd name="connsiteX17" fmla="*/ 2002 w 10000"/>
                  <a:gd name="connsiteY17" fmla="*/ 8493 h 10064"/>
                  <a:gd name="connsiteX18" fmla="*/ 4987 w 10000"/>
                  <a:gd name="connsiteY18" fmla="*/ 9300 h 10064"/>
                  <a:gd name="connsiteX19" fmla="*/ 7570 w 10000"/>
                  <a:gd name="connsiteY19" fmla="*/ 9665 h 10064"/>
                  <a:gd name="connsiteX20" fmla="*/ 9119 w 10000"/>
                  <a:gd name="connsiteY20" fmla="*/ 9894 h 10064"/>
                  <a:gd name="connsiteX21" fmla="*/ 9601 w 10000"/>
                  <a:gd name="connsiteY21" fmla="*/ 10064 h 10064"/>
                  <a:gd name="connsiteX22" fmla="*/ 10000 w 10000"/>
                  <a:gd name="connsiteY22" fmla="*/ 8722 h 10064"/>
                  <a:gd name="connsiteX23" fmla="*/ 5780 w 10000"/>
                  <a:gd name="connsiteY23" fmla="*/ 7095 h 10064"/>
                  <a:gd name="connsiteX24" fmla="*/ 4807 w 10000"/>
                  <a:gd name="connsiteY24" fmla="*/ 5950 h 10064"/>
                  <a:gd name="connsiteX25" fmla="*/ 4592 w 10000"/>
                  <a:gd name="connsiteY25" fmla="*/ 3060 h 10064"/>
                  <a:gd name="connsiteX26" fmla="*/ 4592 w 10000"/>
                  <a:gd name="connsiteY26" fmla="*/ 3060 h 10064"/>
                  <a:gd name="connsiteX27" fmla="*/ 4608 w 10000"/>
                  <a:gd name="connsiteY27" fmla="*/ 3060 h 10064"/>
                  <a:gd name="connsiteX28" fmla="*/ 5526 w 10000"/>
                  <a:gd name="connsiteY28" fmla="*/ 2435 h 10064"/>
                  <a:gd name="connsiteX29" fmla="*/ 5634 w 10000"/>
                  <a:gd name="connsiteY29" fmla="*/ 1278 h 10064"/>
                  <a:gd name="connsiteX30" fmla="*/ 5587 w 10000"/>
                  <a:gd name="connsiteY30" fmla="*/ 1276 h 10064"/>
                  <a:gd name="connsiteX31" fmla="*/ 4987 w 10000"/>
                  <a:gd name="connsiteY31" fmla="*/ 1521 h 10064"/>
                  <a:gd name="connsiteX32" fmla="*/ 4698 w 10000"/>
                  <a:gd name="connsiteY32" fmla="*/ 1629 h 10064"/>
                  <a:gd name="connsiteX33" fmla="*/ 5060 w 10000"/>
                  <a:gd name="connsiteY33" fmla="*/ 334 h 10064"/>
                  <a:gd name="connsiteX34" fmla="*/ 4661 w 10000"/>
                  <a:gd name="connsiteY34" fmla="*/ 137 h 10064"/>
                  <a:gd name="connsiteX35" fmla="*/ 4608 w 10000"/>
                  <a:gd name="connsiteY35" fmla="*/ 135 h 10064"/>
                  <a:gd name="connsiteX36" fmla="*/ 4198 w 10000"/>
                  <a:gd name="connsiteY36" fmla="*/ 304 h 10064"/>
                  <a:gd name="connsiteX37" fmla="*/ 4198 w 10000"/>
                  <a:gd name="connsiteY37" fmla="*/ 212 h 10064"/>
                  <a:gd name="connsiteX38" fmla="*/ 3836 w 10000"/>
                  <a:gd name="connsiteY38" fmla="*/ 0 h 10064"/>
                  <a:gd name="connsiteX0" fmla="*/ 3836 w 10000"/>
                  <a:gd name="connsiteY0" fmla="*/ 0 h 10098"/>
                  <a:gd name="connsiteX1" fmla="*/ 3336 w 10000"/>
                  <a:gd name="connsiteY1" fmla="*/ 167 h 10098"/>
                  <a:gd name="connsiteX2" fmla="*/ 3225 w 10000"/>
                  <a:gd name="connsiteY2" fmla="*/ 669 h 10098"/>
                  <a:gd name="connsiteX3" fmla="*/ 3298 w 10000"/>
                  <a:gd name="connsiteY3" fmla="*/ 319 h 10098"/>
                  <a:gd name="connsiteX4" fmla="*/ 2940 w 10000"/>
                  <a:gd name="connsiteY4" fmla="*/ 121 h 10098"/>
                  <a:gd name="connsiteX5" fmla="*/ 2876 w 10000"/>
                  <a:gd name="connsiteY5" fmla="*/ 119 h 10098"/>
                  <a:gd name="connsiteX6" fmla="*/ 2437 w 10000"/>
                  <a:gd name="connsiteY6" fmla="*/ 275 h 10098"/>
                  <a:gd name="connsiteX7" fmla="*/ 2114 w 10000"/>
                  <a:gd name="connsiteY7" fmla="*/ 1552 h 10098"/>
                  <a:gd name="connsiteX8" fmla="*/ 2404 w 10000"/>
                  <a:gd name="connsiteY8" fmla="*/ 410 h 10098"/>
                  <a:gd name="connsiteX9" fmla="*/ 2076 w 10000"/>
                  <a:gd name="connsiteY9" fmla="*/ 228 h 10098"/>
                  <a:gd name="connsiteX10" fmla="*/ 1645 w 10000"/>
                  <a:gd name="connsiteY10" fmla="*/ 379 h 10098"/>
                  <a:gd name="connsiteX11" fmla="*/ 1361 w 10000"/>
                  <a:gd name="connsiteY11" fmla="*/ 1521 h 10098"/>
                  <a:gd name="connsiteX12" fmla="*/ 1215 w 10000"/>
                  <a:gd name="connsiteY12" fmla="*/ 2938 h 10098"/>
                  <a:gd name="connsiteX13" fmla="*/ 1000 w 10000"/>
                  <a:gd name="connsiteY13" fmla="*/ 3227 h 10098"/>
                  <a:gd name="connsiteX14" fmla="*/ 678 w 10000"/>
                  <a:gd name="connsiteY14" fmla="*/ 3774 h 10098"/>
                  <a:gd name="connsiteX15" fmla="*/ 210 w 10000"/>
                  <a:gd name="connsiteY15" fmla="*/ 4885 h 10098"/>
                  <a:gd name="connsiteX16" fmla="*/ 749 w 10000"/>
                  <a:gd name="connsiteY16" fmla="*/ 7778 h 10098"/>
                  <a:gd name="connsiteX17" fmla="*/ 2002 w 10000"/>
                  <a:gd name="connsiteY17" fmla="*/ 8493 h 10098"/>
                  <a:gd name="connsiteX18" fmla="*/ 4987 w 10000"/>
                  <a:gd name="connsiteY18" fmla="*/ 9300 h 10098"/>
                  <a:gd name="connsiteX19" fmla="*/ 7570 w 10000"/>
                  <a:gd name="connsiteY19" fmla="*/ 9665 h 10098"/>
                  <a:gd name="connsiteX20" fmla="*/ 9601 w 10000"/>
                  <a:gd name="connsiteY20" fmla="*/ 10064 h 10098"/>
                  <a:gd name="connsiteX21" fmla="*/ 10000 w 10000"/>
                  <a:gd name="connsiteY21" fmla="*/ 8722 h 10098"/>
                  <a:gd name="connsiteX22" fmla="*/ 5780 w 10000"/>
                  <a:gd name="connsiteY22" fmla="*/ 7095 h 10098"/>
                  <a:gd name="connsiteX23" fmla="*/ 4807 w 10000"/>
                  <a:gd name="connsiteY23" fmla="*/ 5950 h 10098"/>
                  <a:gd name="connsiteX24" fmla="*/ 4592 w 10000"/>
                  <a:gd name="connsiteY24" fmla="*/ 3060 h 10098"/>
                  <a:gd name="connsiteX25" fmla="*/ 4592 w 10000"/>
                  <a:gd name="connsiteY25" fmla="*/ 3060 h 10098"/>
                  <a:gd name="connsiteX26" fmla="*/ 4608 w 10000"/>
                  <a:gd name="connsiteY26" fmla="*/ 3060 h 10098"/>
                  <a:gd name="connsiteX27" fmla="*/ 5526 w 10000"/>
                  <a:gd name="connsiteY27" fmla="*/ 2435 h 10098"/>
                  <a:gd name="connsiteX28" fmla="*/ 5634 w 10000"/>
                  <a:gd name="connsiteY28" fmla="*/ 1278 h 10098"/>
                  <a:gd name="connsiteX29" fmla="*/ 5587 w 10000"/>
                  <a:gd name="connsiteY29" fmla="*/ 1276 h 10098"/>
                  <a:gd name="connsiteX30" fmla="*/ 4987 w 10000"/>
                  <a:gd name="connsiteY30" fmla="*/ 1521 h 10098"/>
                  <a:gd name="connsiteX31" fmla="*/ 4698 w 10000"/>
                  <a:gd name="connsiteY31" fmla="*/ 1629 h 10098"/>
                  <a:gd name="connsiteX32" fmla="*/ 5060 w 10000"/>
                  <a:gd name="connsiteY32" fmla="*/ 334 h 10098"/>
                  <a:gd name="connsiteX33" fmla="*/ 4661 w 10000"/>
                  <a:gd name="connsiteY33" fmla="*/ 137 h 10098"/>
                  <a:gd name="connsiteX34" fmla="*/ 4608 w 10000"/>
                  <a:gd name="connsiteY34" fmla="*/ 135 h 10098"/>
                  <a:gd name="connsiteX35" fmla="*/ 4198 w 10000"/>
                  <a:gd name="connsiteY35" fmla="*/ 304 h 10098"/>
                  <a:gd name="connsiteX36" fmla="*/ 4198 w 10000"/>
                  <a:gd name="connsiteY36" fmla="*/ 212 h 10098"/>
                  <a:gd name="connsiteX37" fmla="*/ 3836 w 10000"/>
                  <a:gd name="connsiteY37" fmla="*/ 0 h 10098"/>
                  <a:gd name="connsiteX0" fmla="*/ 3836 w 10000"/>
                  <a:gd name="connsiteY0" fmla="*/ 0 h 10074"/>
                  <a:gd name="connsiteX1" fmla="*/ 3336 w 10000"/>
                  <a:gd name="connsiteY1" fmla="*/ 167 h 10074"/>
                  <a:gd name="connsiteX2" fmla="*/ 3225 w 10000"/>
                  <a:gd name="connsiteY2" fmla="*/ 669 h 10074"/>
                  <a:gd name="connsiteX3" fmla="*/ 3298 w 10000"/>
                  <a:gd name="connsiteY3" fmla="*/ 319 h 10074"/>
                  <a:gd name="connsiteX4" fmla="*/ 2940 w 10000"/>
                  <a:gd name="connsiteY4" fmla="*/ 121 h 10074"/>
                  <a:gd name="connsiteX5" fmla="*/ 2876 w 10000"/>
                  <a:gd name="connsiteY5" fmla="*/ 119 h 10074"/>
                  <a:gd name="connsiteX6" fmla="*/ 2437 w 10000"/>
                  <a:gd name="connsiteY6" fmla="*/ 275 h 10074"/>
                  <a:gd name="connsiteX7" fmla="*/ 2114 w 10000"/>
                  <a:gd name="connsiteY7" fmla="*/ 1552 h 10074"/>
                  <a:gd name="connsiteX8" fmla="*/ 2404 w 10000"/>
                  <a:gd name="connsiteY8" fmla="*/ 410 h 10074"/>
                  <a:gd name="connsiteX9" fmla="*/ 2076 w 10000"/>
                  <a:gd name="connsiteY9" fmla="*/ 228 h 10074"/>
                  <a:gd name="connsiteX10" fmla="*/ 1645 w 10000"/>
                  <a:gd name="connsiteY10" fmla="*/ 379 h 10074"/>
                  <a:gd name="connsiteX11" fmla="*/ 1361 w 10000"/>
                  <a:gd name="connsiteY11" fmla="*/ 1521 h 10074"/>
                  <a:gd name="connsiteX12" fmla="*/ 1215 w 10000"/>
                  <a:gd name="connsiteY12" fmla="*/ 2938 h 10074"/>
                  <a:gd name="connsiteX13" fmla="*/ 1000 w 10000"/>
                  <a:gd name="connsiteY13" fmla="*/ 3227 h 10074"/>
                  <a:gd name="connsiteX14" fmla="*/ 678 w 10000"/>
                  <a:gd name="connsiteY14" fmla="*/ 3774 h 10074"/>
                  <a:gd name="connsiteX15" fmla="*/ 210 w 10000"/>
                  <a:gd name="connsiteY15" fmla="*/ 4885 h 10074"/>
                  <a:gd name="connsiteX16" fmla="*/ 749 w 10000"/>
                  <a:gd name="connsiteY16" fmla="*/ 7778 h 10074"/>
                  <a:gd name="connsiteX17" fmla="*/ 2002 w 10000"/>
                  <a:gd name="connsiteY17" fmla="*/ 8493 h 10074"/>
                  <a:gd name="connsiteX18" fmla="*/ 4987 w 10000"/>
                  <a:gd name="connsiteY18" fmla="*/ 9300 h 10074"/>
                  <a:gd name="connsiteX19" fmla="*/ 9601 w 10000"/>
                  <a:gd name="connsiteY19" fmla="*/ 10064 h 10074"/>
                  <a:gd name="connsiteX20" fmla="*/ 10000 w 10000"/>
                  <a:gd name="connsiteY20" fmla="*/ 8722 h 10074"/>
                  <a:gd name="connsiteX21" fmla="*/ 5780 w 10000"/>
                  <a:gd name="connsiteY21" fmla="*/ 7095 h 10074"/>
                  <a:gd name="connsiteX22" fmla="*/ 4807 w 10000"/>
                  <a:gd name="connsiteY22" fmla="*/ 5950 h 10074"/>
                  <a:gd name="connsiteX23" fmla="*/ 4592 w 10000"/>
                  <a:gd name="connsiteY23" fmla="*/ 3060 h 10074"/>
                  <a:gd name="connsiteX24" fmla="*/ 4592 w 10000"/>
                  <a:gd name="connsiteY24" fmla="*/ 3060 h 10074"/>
                  <a:gd name="connsiteX25" fmla="*/ 4608 w 10000"/>
                  <a:gd name="connsiteY25" fmla="*/ 3060 h 10074"/>
                  <a:gd name="connsiteX26" fmla="*/ 5526 w 10000"/>
                  <a:gd name="connsiteY26" fmla="*/ 2435 h 10074"/>
                  <a:gd name="connsiteX27" fmla="*/ 5634 w 10000"/>
                  <a:gd name="connsiteY27" fmla="*/ 1278 h 10074"/>
                  <a:gd name="connsiteX28" fmla="*/ 5587 w 10000"/>
                  <a:gd name="connsiteY28" fmla="*/ 1276 h 10074"/>
                  <a:gd name="connsiteX29" fmla="*/ 4987 w 10000"/>
                  <a:gd name="connsiteY29" fmla="*/ 1521 h 10074"/>
                  <a:gd name="connsiteX30" fmla="*/ 4698 w 10000"/>
                  <a:gd name="connsiteY30" fmla="*/ 1629 h 10074"/>
                  <a:gd name="connsiteX31" fmla="*/ 5060 w 10000"/>
                  <a:gd name="connsiteY31" fmla="*/ 334 h 10074"/>
                  <a:gd name="connsiteX32" fmla="*/ 4661 w 10000"/>
                  <a:gd name="connsiteY32" fmla="*/ 137 h 10074"/>
                  <a:gd name="connsiteX33" fmla="*/ 4608 w 10000"/>
                  <a:gd name="connsiteY33" fmla="*/ 135 h 10074"/>
                  <a:gd name="connsiteX34" fmla="*/ 4198 w 10000"/>
                  <a:gd name="connsiteY34" fmla="*/ 304 h 10074"/>
                  <a:gd name="connsiteX35" fmla="*/ 4198 w 10000"/>
                  <a:gd name="connsiteY35" fmla="*/ 212 h 10074"/>
                  <a:gd name="connsiteX36" fmla="*/ 3836 w 10000"/>
                  <a:gd name="connsiteY36" fmla="*/ 0 h 1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074" extrusionOk="0">
                    <a:moveTo>
                      <a:pt x="3836" y="0"/>
                    </a:moveTo>
                    <a:cubicBezTo>
                      <a:pt x="3587" y="0"/>
                      <a:pt x="3372" y="60"/>
                      <a:pt x="3336" y="167"/>
                    </a:cubicBezTo>
                    <a:cubicBezTo>
                      <a:pt x="3298" y="334"/>
                      <a:pt x="3262" y="502"/>
                      <a:pt x="3225" y="669"/>
                    </a:cubicBezTo>
                    <a:cubicBezTo>
                      <a:pt x="3249" y="552"/>
                      <a:pt x="3274" y="435"/>
                      <a:pt x="3298" y="319"/>
                    </a:cubicBezTo>
                    <a:cubicBezTo>
                      <a:pt x="3336" y="212"/>
                      <a:pt x="3155" y="121"/>
                      <a:pt x="2940" y="121"/>
                    </a:cubicBezTo>
                    <a:cubicBezTo>
                      <a:pt x="2918" y="121"/>
                      <a:pt x="2894" y="119"/>
                      <a:pt x="2876" y="119"/>
                    </a:cubicBezTo>
                    <a:cubicBezTo>
                      <a:pt x="2652" y="119"/>
                      <a:pt x="2467" y="191"/>
                      <a:pt x="2437" y="275"/>
                    </a:cubicBezTo>
                    <a:cubicBezTo>
                      <a:pt x="2330" y="701"/>
                      <a:pt x="2221" y="1126"/>
                      <a:pt x="2114" y="1552"/>
                    </a:cubicBezTo>
                    <a:cubicBezTo>
                      <a:pt x="2210" y="1171"/>
                      <a:pt x="2307" y="792"/>
                      <a:pt x="2404" y="410"/>
                    </a:cubicBezTo>
                    <a:cubicBezTo>
                      <a:pt x="2437" y="319"/>
                      <a:pt x="2294" y="242"/>
                      <a:pt x="2076" y="228"/>
                    </a:cubicBezTo>
                    <a:cubicBezTo>
                      <a:pt x="1861" y="228"/>
                      <a:pt x="1683" y="288"/>
                      <a:pt x="1645" y="379"/>
                    </a:cubicBezTo>
                    <a:cubicBezTo>
                      <a:pt x="1551" y="760"/>
                      <a:pt x="1457" y="1140"/>
                      <a:pt x="1361" y="1521"/>
                    </a:cubicBezTo>
                    <a:cubicBezTo>
                      <a:pt x="498" y="2359"/>
                      <a:pt x="1215" y="2938"/>
                      <a:pt x="1215" y="2938"/>
                    </a:cubicBezTo>
                    <a:cubicBezTo>
                      <a:pt x="1250" y="2982"/>
                      <a:pt x="1034" y="3197"/>
                      <a:pt x="1000" y="3227"/>
                    </a:cubicBezTo>
                    <a:cubicBezTo>
                      <a:pt x="895" y="3410"/>
                      <a:pt x="784" y="3592"/>
                      <a:pt x="678" y="3774"/>
                    </a:cubicBezTo>
                    <a:cubicBezTo>
                      <a:pt x="462" y="4140"/>
                      <a:pt x="320" y="4521"/>
                      <a:pt x="210" y="4885"/>
                    </a:cubicBezTo>
                    <a:cubicBezTo>
                      <a:pt x="-44" y="5815"/>
                      <a:pt x="-254" y="6910"/>
                      <a:pt x="749" y="7778"/>
                    </a:cubicBezTo>
                    <a:cubicBezTo>
                      <a:pt x="1073" y="8036"/>
                      <a:pt x="1503" y="8295"/>
                      <a:pt x="2002" y="8493"/>
                    </a:cubicBezTo>
                    <a:cubicBezTo>
                      <a:pt x="2977" y="8889"/>
                      <a:pt x="3721" y="9038"/>
                      <a:pt x="4987" y="9300"/>
                    </a:cubicBezTo>
                    <a:cubicBezTo>
                      <a:pt x="6253" y="9562"/>
                      <a:pt x="8766" y="10160"/>
                      <a:pt x="9601" y="10064"/>
                    </a:cubicBezTo>
                    <a:cubicBezTo>
                      <a:pt x="10087" y="9610"/>
                      <a:pt x="9467" y="9343"/>
                      <a:pt x="10000" y="8722"/>
                    </a:cubicBezTo>
                    <a:cubicBezTo>
                      <a:pt x="9365" y="8238"/>
                      <a:pt x="6753" y="7563"/>
                      <a:pt x="5780" y="7095"/>
                    </a:cubicBezTo>
                    <a:cubicBezTo>
                      <a:pt x="5452" y="6958"/>
                      <a:pt x="4950" y="6134"/>
                      <a:pt x="4807" y="5950"/>
                    </a:cubicBezTo>
                    <a:cubicBezTo>
                      <a:pt x="4125" y="4993"/>
                      <a:pt x="4267" y="4033"/>
                      <a:pt x="4592" y="3060"/>
                    </a:cubicBezTo>
                    <a:lnTo>
                      <a:pt x="4592" y="3060"/>
                    </a:lnTo>
                    <a:lnTo>
                      <a:pt x="4608" y="3060"/>
                    </a:lnTo>
                    <a:cubicBezTo>
                      <a:pt x="4688" y="3060"/>
                      <a:pt x="5051" y="3025"/>
                      <a:pt x="5526" y="2435"/>
                    </a:cubicBezTo>
                    <a:cubicBezTo>
                      <a:pt x="6098" y="1765"/>
                      <a:pt x="6208" y="1325"/>
                      <a:pt x="5634" y="1278"/>
                    </a:cubicBezTo>
                    <a:cubicBezTo>
                      <a:pt x="5621" y="1278"/>
                      <a:pt x="5602" y="1276"/>
                      <a:pt x="5587" y="1276"/>
                    </a:cubicBezTo>
                    <a:cubicBezTo>
                      <a:pt x="5321" y="1276"/>
                      <a:pt x="5123" y="1407"/>
                      <a:pt x="4987" y="1521"/>
                    </a:cubicBezTo>
                    <a:cubicBezTo>
                      <a:pt x="4913" y="1583"/>
                      <a:pt x="4807" y="1613"/>
                      <a:pt x="4698" y="1629"/>
                    </a:cubicBezTo>
                    <a:cubicBezTo>
                      <a:pt x="4818" y="1197"/>
                      <a:pt x="4941" y="766"/>
                      <a:pt x="5060" y="334"/>
                    </a:cubicBezTo>
                    <a:cubicBezTo>
                      <a:pt x="5060" y="242"/>
                      <a:pt x="4913" y="151"/>
                      <a:pt x="4661" y="137"/>
                    </a:cubicBezTo>
                    <a:cubicBezTo>
                      <a:pt x="4642" y="137"/>
                      <a:pt x="4624" y="135"/>
                      <a:pt x="4608" y="135"/>
                    </a:cubicBezTo>
                    <a:cubicBezTo>
                      <a:pt x="4409" y="135"/>
                      <a:pt x="4198" y="207"/>
                      <a:pt x="4198" y="304"/>
                    </a:cubicBezTo>
                    <a:lnTo>
                      <a:pt x="4198" y="212"/>
                    </a:lnTo>
                    <a:cubicBezTo>
                      <a:pt x="4235" y="107"/>
                      <a:pt x="4051" y="15"/>
                      <a:pt x="3836" y="0"/>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990;p57"/>
            <p:cNvSpPr/>
            <p:nvPr/>
          </p:nvSpPr>
          <p:spPr>
            <a:xfrm>
              <a:off x="10907584" y="2459133"/>
              <a:ext cx="44128" cy="43105"/>
            </a:xfrm>
            <a:custGeom>
              <a:avLst/>
              <a:gdLst/>
              <a:ahLst/>
              <a:cxnLst/>
              <a:rect l="l" t="t" r="r" b="b"/>
              <a:pathLst>
                <a:path w="259" h="253" extrusionOk="0">
                  <a:moveTo>
                    <a:pt x="120" y="0"/>
                  </a:moveTo>
                  <a:cubicBezTo>
                    <a:pt x="57" y="0"/>
                    <a:pt x="8" y="52"/>
                    <a:pt x="1" y="118"/>
                  </a:cubicBezTo>
                  <a:cubicBezTo>
                    <a:pt x="1" y="189"/>
                    <a:pt x="56" y="251"/>
                    <a:pt x="126" y="251"/>
                  </a:cubicBezTo>
                  <a:cubicBezTo>
                    <a:pt x="130" y="252"/>
                    <a:pt x="135" y="252"/>
                    <a:pt x="139" y="252"/>
                  </a:cubicBezTo>
                  <a:cubicBezTo>
                    <a:pt x="204" y="252"/>
                    <a:pt x="259" y="200"/>
                    <a:pt x="259" y="134"/>
                  </a:cubicBezTo>
                  <a:cubicBezTo>
                    <a:pt x="259" y="64"/>
                    <a:pt x="204" y="1"/>
                    <a:pt x="134" y="1"/>
                  </a:cubicBezTo>
                  <a:cubicBezTo>
                    <a:pt x="129" y="0"/>
                    <a:pt x="125" y="0"/>
                    <a:pt x="120" y="0"/>
                  </a:cubicBezTo>
                  <a:close/>
                </a:path>
              </a:pathLst>
            </a:custGeom>
            <a:solidFill>
              <a:srgbClr val="21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990;p57"/>
            <p:cNvSpPr/>
            <p:nvPr/>
          </p:nvSpPr>
          <p:spPr>
            <a:xfrm>
              <a:off x="10775501" y="2588591"/>
              <a:ext cx="82946" cy="51278"/>
            </a:xfrm>
            <a:custGeom>
              <a:avLst/>
              <a:gdLst/>
              <a:ahLst/>
              <a:cxnLst/>
              <a:rect l="l" t="t" r="r" b="b"/>
              <a:pathLst>
                <a:path w="259" h="253" extrusionOk="0">
                  <a:moveTo>
                    <a:pt x="120" y="0"/>
                  </a:moveTo>
                  <a:cubicBezTo>
                    <a:pt x="57" y="0"/>
                    <a:pt x="8" y="52"/>
                    <a:pt x="1" y="118"/>
                  </a:cubicBezTo>
                  <a:cubicBezTo>
                    <a:pt x="1" y="189"/>
                    <a:pt x="56" y="251"/>
                    <a:pt x="126" y="251"/>
                  </a:cubicBezTo>
                  <a:cubicBezTo>
                    <a:pt x="130" y="252"/>
                    <a:pt x="135" y="252"/>
                    <a:pt x="139" y="252"/>
                  </a:cubicBezTo>
                  <a:cubicBezTo>
                    <a:pt x="204" y="252"/>
                    <a:pt x="259" y="200"/>
                    <a:pt x="259" y="134"/>
                  </a:cubicBezTo>
                  <a:cubicBezTo>
                    <a:pt x="259" y="64"/>
                    <a:pt x="204" y="1"/>
                    <a:pt x="134" y="1"/>
                  </a:cubicBezTo>
                  <a:cubicBezTo>
                    <a:pt x="129" y="0"/>
                    <a:pt x="125"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98;p57"/>
            <p:cNvSpPr/>
            <p:nvPr/>
          </p:nvSpPr>
          <p:spPr>
            <a:xfrm rot="15943368">
              <a:off x="10651910" y="2990364"/>
              <a:ext cx="584735" cy="763203"/>
            </a:xfrm>
            <a:custGeom>
              <a:avLst/>
              <a:gdLst>
                <a:gd name="connsiteX0" fmla="*/ 2579 w 10114"/>
                <a:gd name="connsiteY0" fmla="*/ 0 h 9998"/>
                <a:gd name="connsiteX1" fmla="*/ 2243 w 10114"/>
                <a:gd name="connsiteY1" fmla="*/ 167 h 9998"/>
                <a:gd name="connsiteX2" fmla="*/ 2169 w 10114"/>
                <a:gd name="connsiteY2" fmla="*/ 667 h 9998"/>
                <a:gd name="connsiteX3" fmla="*/ 2218 w 10114"/>
                <a:gd name="connsiteY3" fmla="*/ 318 h 9998"/>
                <a:gd name="connsiteX4" fmla="*/ 1977 w 10114"/>
                <a:gd name="connsiteY4" fmla="*/ 120 h 9998"/>
                <a:gd name="connsiteX5" fmla="*/ 1934 w 10114"/>
                <a:gd name="connsiteY5" fmla="*/ 118 h 9998"/>
                <a:gd name="connsiteX6" fmla="*/ 1638 w 10114"/>
                <a:gd name="connsiteY6" fmla="*/ 274 h 9998"/>
                <a:gd name="connsiteX7" fmla="*/ 1422 w 10114"/>
                <a:gd name="connsiteY7" fmla="*/ 1548 h 9998"/>
                <a:gd name="connsiteX8" fmla="*/ 1616 w 10114"/>
                <a:gd name="connsiteY8" fmla="*/ 409 h 9998"/>
                <a:gd name="connsiteX9" fmla="*/ 1397 w 10114"/>
                <a:gd name="connsiteY9" fmla="*/ 227 h 9998"/>
                <a:gd name="connsiteX10" fmla="*/ 1107 w 10114"/>
                <a:gd name="connsiteY10" fmla="*/ 378 h 9998"/>
                <a:gd name="connsiteX11" fmla="*/ 916 w 10114"/>
                <a:gd name="connsiteY11" fmla="*/ 1517 h 9998"/>
                <a:gd name="connsiteX12" fmla="*/ 817 w 10114"/>
                <a:gd name="connsiteY12" fmla="*/ 2930 h 9998"/>
                <a:gd name="connsiteX13" fmla="*/ 672 w 10114"/>
                <a:gd name="connsiteY13" fmla="*/ 3219 h 9998"/>
                <a:gd name="connsiteX14" fmla="*/ 456 w 10114"/>
                <a:gd name="connsiteY14" fmla="*/ 3764 h 9998"/>
                <a:gd name="connsiteX15" fmla="*/ 141 w 10114"/>
                <a:gd name="connsiteY15" fmla="*/ 4872 h 9998"/>
                <a:gd name="connsiteX16" fmla="*/ 505 w 10114"/>
                <a:gd name="connsiteY16" fmla="*/ 7757 h 9998"/>
                <a:gd name="connsiteX17" fmla="*/ 1348 w 10114"/>
                <a:gd name="connsiteY17" fmla="*/ 8471 h 9998"/>
                <a:gd name="connsiteX18" fmla="*/ 3354 w 10114"/>
                <a:gd name="connsiteY18" fmla="*/ 9276 h 9998"/>
                <a:gd name="connsiteX19" fmla="*/ 5091 w 10114"/>
                <a:gd name="connsiteY19" fmla="*/ 9639 h 9998"/>
                <a:gd name="connsiteX20" fmla="*/ 6132 w 10114"/>
                <a:gd name="connsiteY20" fmla="*/ 9868 h 9998"/>
                <a:gd name="connsiteX21" fmla="*/ 6156 w 10114"/>
                <a:gd name="connsiteY21" fmla="*/ 9868 h 9998"/>
                <a:gd name="connsiteX22" fmla="*/ 7116 w 10114"/>
                <a:gd name="connsiteY22" fmla="*/ 9998 h 9998"/>
                <a:gd name="connsiteX23" fmla="*/ 9270 w 10114"/>
                <a:gd name="connsiteY23" fmla="*/ 9123 h 9998"/>
                <a:gd name="connsiteX24" fmla="*/ 9513 w 10114"/>
                <a:gd name="connsiteY24" fmla="*/ 7613 h 9998"/>
                <a:gd name="connsiteX25" fmla="*/ 6082 w 10114"/>
                <a:gd name="connsiteY25" fmla="*/ 6800 h 9998"/>
                <a:gd name="connsiteX26" fmla="*/ 3644 w 10114"/>
                <a:gd name="connsiteY26" fmla="*/ 6436 h 9998"/>
                <a:gd name="connsiteX27" fmla="*/ 3233 w 10114"/>
                <a:gd name="connsiteY27" fmla="*/ 5935 h 9998"/>
                <a:gd name="connsiteX28" fmla="*/ 3088 w 10114"/>
                <a:gd name="connsiteY28" fmla="*/ 3052 h 9998"/>
                <a:gd name="connsiteX29" fmla="*/ 3088 w 10114"/>
                <a:gd name="connsiteY29" fmla="*/ 3052 h 9998"/>
                <a:gd name="connsiteX30" fmla="*/ 3098 w 10114"/>
                <a:gd name="connsiteY30" fmla="*/ 3052 h 9998"/>
                <a:gd name="connsiteX31" fmla="*/ 3715 w 10114"/>
                <a:gd name="connsiteY31" fmla="*/ 2429 h 9998"/>
                <a:gd name="connsiteX32" fmla="*/ 3789 w 10114"/>
                <a:gd name="connsiteY32" fmla="*/ 1275 h 9998"/>
                <a:gd name="connsiteX33" fmla="*/ 3758 w 10114"/>
                <a:gd name="connsiteY33" fmla="*/ 1273 h 9998"/>
                <a:gd name="connsiteX34" fmla="*/ 3354 w 10114"/>
                <a:gd name="connsiteY34" fmla="*/ 1517 h 9998"/>
                <a:gd name="connsiteX35" fmla="*/ 3159 w 10114"/>
                <a:gd name="connsiteY35" fmla="*/ 1624 h 9998"/>
                <a:gd name="connsiteX36" fmla="*/ 3403 w 10114"/>
                <a:gd name="connsiteY36" fmla="*/ 334 h 9998"/>
                <a:gd name="connsiteX37" fmla="*/ 3135 w 10114"/>
                <a:gd name="connsiteY37" fmla="*/ 136 h 9998"/>
                <a:gd name="connsiteX38" fmla="*/ 3098 w 10114"/>
                <a:gd name="connsiteY38" fmla="*/ 134 h 9998"/>
                <a:gd name="connsiteX39" fmla="*/ 2823 w 10114"/>
                <a:gd name="connsiteY39" fmla="*/ 303 h 9998"/>
                <a:gd name="connsiteX40" fmla="*/ 2823 w 10114"/>
                <a:gd name="connsiteY40" fmla="*/ 211 h 9998"/>
                <a:gd name="connsiteX41" fmla="*/ 2579 w 10114"/>
                <a:gd name="connsiteY41" fmla="*/ 0 h 9998"/>
                <a:gd name="connsiteX0" fmla="*/ 2550 w 9166"/>
                <a:gd name="connsiteY0" fmla="*/ 0 h 10000"/>
                <a:gd name="connsiteX1" fmla="*/ 2218 w 9166"/>
                <a:gd name="connsiteY1" fmla="*/ 167 h 10000"/>
                <a:gd name="connsiteX2" fmla="*/ 2145 w 9166"/>
                <a:gd name="connsiteY2" fmla="*/ 667 h 10000"/>
                <a:gd name="connsiteX3" fmla="*/ 2193 w 9166"/>
                <a:gd name="connsiteY3" fmla="*/ 318 h 10000"/>
                <a:gd name="connsiteX4" fmla="*/ 1955 w 9166"/>
                <a:gd name="connsiteY4" fmla="*/ 120 h 10000"/>
                <a:gd name="connsiteX5" fmla="*/ 1912 w 9166"/>
                <a:gd name="connsiteY5" fmla="*/ 118 h 10000"/>
                <a:gd name="connsiteX6" fmla="*/ 1620 w 9166"/>
                <a:gd name="connsiteY6" fmla="*/ 274 h 10000"/>
                <a:gd name="connsiteX7" fmla="*/ 1406 w 9166"/>
                <a:gd name="connsiteY7" fmla="*/ 1548 h 10000"/>
                <a:gd name="connsiteX8" fmla="*/ 1598 w 9166"/>
                <a:gd name="connsiteY8" fmla="*/ 409 h 10000"/>
                <a:gd name="connsiteX9" fmla="*/ 1381 w 9166"/>
                <a:gd name="connsiteY9" fmla="*/ 227 h 10000"/>
                <a:gd name="connsiteX10" fmla="*/ 1095 w 9166"/>
                <a:gd name="connsiteY10" fmla="*/ 378 h 10000"/>
                <a:gd name="connsiteX11" fmla="*/ 906 w 9166"/>
                <a:gd name="connsiteY11" fmla="*/ 1517 h 10000"/>
                <a:gd name="connsiteX12" fmla="*/ 808 w 9166"/>
                <a:gd name="connsiteY12" fmla="*/ 2931 h 10000"/>
                <a:gd name="connsiteX13" fmla="*/ 664 w 9166"/>
                <a:gd name="connsiteY13" fmla="*/ 3220 h 10000"/>
                <a:gd name="connsiteX14" fmla="*/ 451 w 9166"/>
                <a:gd name="connsiteY14" fmla="*/ 3765 h 10000"/>
                <a:gd name="connsiteX15" fmla="*/ 139 w 9166"/>
                <a:gd name="connsiteY15" fmla="*/ 4873 h 10000"/>
                <a:gd name="connsiteX16" fmla="*/ 499 w 9166"/>
                <a:gd name="connsiteY16" fmla="*/ 7759 h 10000"/>
                <a:gd name="connsiteX17" fmla="*/ 1333 w 9166"/>
                <a:gd name="connsiteY17" fmla="*/ 8473 h 10000"/>
                <a:gd name="connsiteX18" fmla="*/ 3316 w 9166"/>
                <a:gd name="connsiteY18" fmla="*/ 9278 h 10000"/>
                <a:gd name="connsiteX19" fmla="*/ 5034 w 9166"/>
                <a:gd name="connsiteY19" fmla="*/ 9641 h 10000"/>
                <a:gd name="connsiteX20" fmla="*/ 6063 w 9166"/>
                <a:gd name="connsiteY20" fmla="*/ 9870 h 10000"/>
                <a:gd name="connsiteX21" fmla="*/ 6087 w 9166"/>
                <a:gd name="connsiteY21" fmla="*/ 9870 h 10000"/>
                <a:gd name="connsiteX22" fmla="*/ 7036 w 9166"/>
                <a:gd name="connsiteY22" fmla="*/ 10000 h 10000"/>
                <a:gd name="connsiteX23" fmla="*/ 9166 w 9166"/>
                <a:gd name="connsiteY23" fmla="*/ 9125 h 10000"/>
                <a:gd name="connsiteX24" fmla="*/ 6013 w 9166"/>
                <a:gd name="connsiteY24" fmla="*/ 6801 h 10000"/>
                <a:gd name="connsiteX25" fmla="*/ 3603 w 9166"/>
                <a:gd name="connsiteY25" fmla="*/ 6437 h 10000"/>
                <a:gd name="connsiteX26" fmla="*/ 3197 w 9166"/>
                <a:gd name="connsiteY26" fmla="*/ 5936 h 10000"/>
                <a:gd name="connsiteX27" fmla="*/ 3053 w 9166"/>
                <a:gd name="connsiteY27" fmla="*/ 3053 h 10000"/>
                <a:gd name="connsiteX28" fmla="*/ 3053 w 9166"/>
                <a:gd name="connsiteY28" fmla="*/ 3053 h 10000"/>
                <a:gd name="connsiteX29" fmla="*/ 3063 w 9166"/>
                <a:gd name="connsiteY29" fmla="*/ 3053 h 10000"/>
                <a:gd name="connsiteX30" fmla="*/ 3673 w 9166"/>
                <a:gd name="connsiteY30" fmla="*/ 2429 h 10000"/>
                <a:gd name="connsiteX31" fmla="*/ 3746 w 9166"/>
                <a:gd name="connsiteY31" fmla="*/ 1275 h 10000"/>
                <a:gd name="connsiteX32" fmla="*/ 3716 w 9166"/>
                <a:gd name="connsiteY32" fmla="*/ 1273 h 10000"/>
                <a:gd name="connsiteX33" fmla="*/ 3316 w 9166"/>
                <a:gd name="connsiteY33" fmla="*/ 1517 h 10000"/>
                <a:gd name="connsiteX34" fmla="*/ 3123 w 9166"/>
                <a:gd name="connsiteY34" fmla="*/ 1624 h 10000"/>
                <a:gd name="connsiteX35" fmla="*/ 3365 w 9166"/>
                <a:gd name="connsiteY35" fmla="*/ 334 h 10000"/>
                <a:gd name="connsiteX36" fmla="*/ 3100 w 9166"/>
                <a:gd name="connsiteY36" fmla="*/ 136 h 10000"/>
                <a:gd name="connsiteX37" fmla="*/ 3063 w 9166"/>
                <a:gd name="connsiteY37" fmla="*/ 134 h 10000"/>
                <a:gd name="connsiteX38" fmla="*/ 2791 w 9166"/>
                <a:gd name="connsiteY38" fmla="*/ 303 h 10000"/>
                <a:gd name="connsiteX39" fmla="*/ 2791 w 9166"/>
                <a:gd name="connsiteY39" fmla="*/ 211 h 10000"/>
                <a:gd name="connsiteX40" fmla="*/ 2550 w 9166"/>
                <a:gd name="connsiteY40" fmla="*/ 0 h 10000"/>
                <a:gd name="connsiteX0" fmla="*/ 2782 w 11265"/>
                <a:gd name="connsiteY0" fmla="*/ 0 h 10073"/>
                <a:gd name="connsiteX1" fmla="*/ 2420 w 11265"/>
                <a:gd name="connsiteY1" fmla="*/ 167 h 10073"/>
                <a:gd name="connsiteX2" fmla="*/ 2340 w 11265"/>
                <a:gd name="connsiteY2" fmla="*/ 667 h 10073"/>
                <a:gd name="connsiteX3" fmla="*/ 2393 w 11265"/>
                <a:gd name="connsiteY3" fmla="*/ 318 h 10073"/>
                <a:gd name="connsiteX4" fmla="*/ 2133 w 11265"/>
                <a:gd name="connsiteY4" fmla="*/ 120 h 10073"/>
                <a:gd name="connsiteX5" fmla="*/ 2086 w 11265"/>
                <a:gd name="connsiteY5" fmla="*/ 118 h 10073"/>
                <a:gd name="connsiteX6" fmla="*/ 1767 w 11265"/>
                <a:gd name="connsiteY6" fmla="*/ 274 h 10073"/>
                <a:gd name="connsiteX7" fmla="*/ 1534 w 11265"/>
                <a:gd name="connsiteY7" fmla="*/ 1548 h 10073"/>
                <a:gd name="connsiteX8" fmla="*/ 1743 w 11265"/>
                <a:gd name="connsiteY8" fmla="*/ 409 h 10073"/>
                <a:gd name="connsiteX9" fmla="*/ 1507 w 11265"/>
                <a:gd name="connsiteY9" fmla="*/ 227 h 10073"/>
                <a:gd name="connsiteX10" fmla="*/ 1195 w 11265"/>
                <a:gd name="connsiteY10" fmla="*/ 378 h 10073"/>
                <a:gd name="connsiteX11" fmla="*/ 988 w 11265"/>
                <a:gd name="connsiteY11" fmla="*/ 1517 h 10073"/>
                <a:gd name="connsiteX12" fmla="*/ 882 w 11265"/>
                <a:gd name="connsiteY12" fmla="*/ 2931 h 10073"/>
                <a:gd name="connsiteX13" fmla="*/ 724 w 11265"/>
                <a:gd name="connsiteY13" fmla="*/ 3220 h 10073"/>
                <a:gd name="connsiteX14" fmla="*/ 492 w 11265"/>
                <a:gd name="connsiteY14" fmla="*/ 3765 h 10073"/>
                <a:gd name="connsiteX15" fmla="*/ 152 w 11265"/>
                <a:gd name="connsiteY15" fmla="*/ 4873 h 10073"/>
                <a:gd name="connsiteX16" fmla="*/ 544 w 11265"/>
                <a:gd name="connsiteY16" fmla="*/ 7759 h 10073"/>
                <a:gd name="connsiteX17" fmla="*/ 1454 w 11265"/>
                <a:gd name="connsiteY17" fmla="*/ 8473 h 10073"/>
                <a:gd name="connsiteX18" fmla="*/ 3618 w 11265"/>
                <a:gd name="connsiteY18" fmla="*/ 9278 h 10073"/>
                <a:gd name="connsiteX19" fmla="*/ 5492 w 11265"/>
                <a:gd name="connsiteY19" fmla="*/ 9641 h 10073"/>
                <a:gd name="connsiteX20" fmla="*/ 6615 w 11265"/>
                <a:gd name="connsiteY20" fmla="*/ 9870 h 10073"/>
                <a:gd name="connsiteX21" fmla="*/ 6641 w 11265"/>
                <a:gd name="connsiteY21" fmla="*/ 9870 h 10073"/>
                <a:gd name="connsiteX22" fmla="*/ 7676 w 11265"/>
                <a:gd name="connsiteY22" fmla="*/ 10000 h 10073"/>
                <a:gd name="connsiteX23" fmla="*/ 11265 w 11265"/>
                <a:gd name="connsiteY23" fmla="*/ 8716 h 10073"/>
                <a:gd name="connsiteX24" fmla="*/ 6560 w 11265"/>
                <a:gd name="connsiteY24" fmla="*/ 6801 h 10073"/>
                <a:gd name="connsiteX25" fmla="*/ 3931 w 11265"/>
                <a:gd name="connsiteY25" fmla="*/ 6437 h 10073"/>
                <a:gd name="connsiteX26" fmla="*/ 3488 w 11265"/>
                <a:gd name="connsiteY26" fmla="*/ 5936 h 10073"/>
                <a:gd name="connsiteX27" fmla="*/ 3331 w 11265"/>
                <a:gd name="connsiteY27" fmla="*/ 3053 h 10073"/>
                <a:gd name="connsiteX28" fmla="*/ 3331 w 11265"/>
                <a:gd name="connsiteY28" fmla="*/ 3053 h 10073"/>
                <a:gd name="connsiteX29" fmla="*/ 3342 w 11265"/>
                <a:gd name="connsiteY29" fmla="*/ 3053 h 10073"/>
                <a:gd name="connsiteX30" fmla="*/ 4007 w 11265"/>
                <a:gd name="connsiteY30" fmla="*/ 2429 h 10073"/>
                <a:gd name="connsiteX31" fmla="*/ 4087 w 11265"/>
                <a:gd name="connsiteY31" fmla="*/ 1275 h 10073"/>
                <a:gd name="connsiteX32" fmla="*/ 4054 w 11265"/>
                <a:gd name="connsiteY32" fmla="*/ 1273 h 10073"/>
                <a:gd name="connsiteX33" fmla="*/ 3618 w 11265"/>
                <a:gd name="connsiteY33" fmla="*/ 1517 h 10073"/>
                <a:gd name="connsiteX34" fmla="*/ 3407 w 11265"/>
                <a:gd name="connsiteY34" fmla="*/ 1624 h 10073"/>
                <a:gd name="connsiteX35" fmla="*/ 3671 w 11265"/>
                <a:gd name="connsiteY35" fmla="*/ 334 h 10073"/>
                <a:gd name="connsiteX36" fmla="*/ 3382 w 11265"/>
                <a:gd name="connsiteY36" fmla="*/ 136 h 10073"/>
                <a:gd name="connsiteX37" fmla="*/ 3342 w 11265"/>
                <a:gd name="connsiteY37" fmla="*/ 134 h 10073"/>
                <a:gd name="connsiteX38" fmla="*/ 3045 w 11265"/>
                <a:gd name="connsiteY38" fmla="*/ 303 h 10073"/>
                <a:gd name="connsiteX39" fmla="*/ 3045 w 11265"/>
                <a:gd name="connsiteY39" fmla="*/ 211 h 10073"/>
                <a:gd name="connsiteX40" fmla="*/ 2782 w 11265"/>
                <a:gd name="connsiteY40" fmla="*/ 0 h 10073"/>
                <a:gd name="connsiteX0" fmla="*/ 2782 w 11265"/>
                <a:gd name="connsiteY0" fmla="*/ 0 h 10073"/>
                <a:gd name="connsiteX1" fmla="*/ 2420 w 11265"/>
                <a:gd name="connsiteY1" fmla="*/ 167 h 10073"/>
                <a:gd name="connsiteX2" fmla="*/ 2340 w 11265"/>
                <a:gd name="connsiteY2" fmla="*/ 667 h 10073"/>
                <a:gd name="connsiteX3" fmla="*/ 2393 w 11265"/>
                <a:gd name="connsiteY3" fmla="*/ 318 h 10073"/>
                <a:gd name="connsiteX4" fmla="*/ 2133 w 11265"/>
                <a:gd name="connsiteY4" fmla="*/ 120 h 10073"/>
                <a:gd name="connsiteX5" fmla="*/ 2086 w 11265"/>
                <a:gd name="connsiteY5" fmla="*/ 118 h 10073"/>
                <a:gd name="connsiteX6" fmla="*/ 1767 w 11265"/>
                <a:gd name="connsiteY6" fmla="*/ 274 h 10073"/>
                <a:gd name="connsiteX7" fmla="*/ 1534 w 11265"/>
                <a:gd name="connsiteY7" fmla="*/ 1548 h 10073"/>
                <a:gd name="connsiteX8" fmla="*/ 1743 w 11265"/>
                <a:gd name="connsiteY8" fmla="*/ 409 h 10073"/>
                <a:gd name="connsiteX9" fmla="*/ 1507 w 11265"/>
                <a:gd name="connsiteY9" fmla="*/ 227 h 10073"/>
                <a:gd name="connsiteX10" fmla="*/ 1195 w 11265"/>
                <a:gd name="connsiteY10" fmla="*/ 378 h 10073"/>
                <a:gd name="connsiteX11" fmla="*/ 988 w 11265"/>
                <a:gd name="connsiteY11" fmla="*/ 1517 h 10073"/>
                <a:gd name="connsiteX12" fmla="*/ 882 w 11265"/>
                <a:gd name="connsiteY12" fmla="*/ 2931 h 10073"/>
                <a:gd name="connsiteX13" fmla="*/ 724 w 11265"/>
                <a:gd name="connsiteY13" fmla="*/ 3220 h 10073"/>
                <a:gd name="connsiteX14" fmla="*/ 492 w 11265"/>
                <a:gd name="connsiteY14" fmla="*/ 3765 h 10073"/>
                <a:gd name="connsiteX15" fmla="*/ 152 w 11265"/>
                <a:gd name="connsiteY15" fmla="*/ 4873 h 10073"/>
                <a:gd name="connsiteX16" fmla="*/ 544 w 11265"/>
                <a:gd name="connsiteY16" fmla="*/ 7759 h 10073"/>
                <a:gd name="connsiteX17" fmla="*/ 1454 w 11265"/>
                <a:gd name="connsiteY17" fmla="*/ 8473 h 10073"/>
                <a:gd name="connsiteX18" fmla="*/ 3618 w 11265"/>
                <a:gd name="connsiteY18" fmla="*/ 9278 h 10073"/>
                <a:gd name="connsiteX19" fmla="*/ 5492 w 11265"/>
                <a:gd name="connsiteY19" fmla="*/ 9641 h 10073"/>
                <a:gd name="connsiteX20" fmla="*/ 6615 w 11265"/>
                <a:gd name="connsiteY20" fmla="*/ 9870 h 10073"/>
                <a:gd name="connsiteX21" fmla="*/ 6641 w 11265"/>
                <a:gd name="connsiteY21" fmla="*/ 9870 h 10073"/>
                <a:gd name="connsiteX22" fmla="*/ 7676 w 11265"/>
                <a:gd name="connsiteY22" fmla="*/ 10000 h 10073"/>
                <a:gd name="connsiteX23" fmla="*/ 11265 w 11265"/>
                <a:gd name="connsiteY23" fmla="*/ 8716 h 10073"/>
                <a:gd name="connsiteX24" fmla="*/ 7419 w 11265"/>
                <a:gd name="connsiteY24" fmla="*/ 7044 h 10073"/>
                <a:gd name="connsiteX25" fmla="*/ 3931 w 11265"/>
                <a:gd name="connsiteY25" fmla="*/ 6437 h 10073"/>
                <a:gd name="connsiteX26" fmla="*/ 3488 w 11265"/>
                <a:gd name="connsiteY26" fmla="*/ 5936 h 10073"/>
                <a:gd name="connsiteX27" fmla="*/ 3331 w 11265"/>
                <a:gd name="connsiteY27" fmla="*/ 3053 h 10073"/>
                <a:gd name="connsiteX28" fmla="*/ 3331 w 11265"/>
                <a:gd name="connsiteY28" fmla="*/ 3053 h 10073"/>
                <a:gd name="connsiteX29" fmla="*/ 3342 w 11265"/>
                <a:gd name="connsiteY29" fmla="*/ 3053 h 10073"/>
                <a:gd name="connsiteX30" fmla="*/ 4007 w 11265"/>
                <a:gd name="connsiteY30" fmla="*/ 2429 h 10073"/>
                <a:gd name="connsiteX31" fmla="*/ 4087 w 11265"/>
                <a:gd name="connsiteY31" fmla="*/ 1275 h 10073"/>
                <a:gd name="connsiteX32" fmla="*/ 4054 w 11265"/>
                <a:gd name="connsiteY32" fmla="*/ 1273 h 10073"/>
                <a:gd name="connsiteX33" fmla="*/ 3618 w 11265"/>
                <a:gd name="connsiteY33" fmla="*/ 1517 h 10073"/>
                <a:gd name="connsiteX34" fmla="*/ 3407 w 11265"/>
                <a:gd name="connsiteY34" fmla="*/ 1624 h 10073"/>
                <a:gd name="connsiteX35" fmla="*/ 3671 w 11265"/>
                <a:gd name="connsiteY35" fmla="*/ 334 h 10073"/>
                <a:gd name="connsiteX36" fmla="*/ 3382 w 11265"/>
                <a:gd name="connsiteY36" fmla="*/ 136 h 10073"/>
                <a:gd name="connsiteX37" fmla="*/ 3342 w 11265"/>
                <a:gd name="connsiteY37" fmla="*/ 134 h 10073"/>
                <a:gd name="connsiteX38" fmla="*/ 3045 w 11265"/>
                <a:gd name="connsiteY38" fmla="*/ 303 h 10073"/>
                <a:gd name="connsiteX39" fmla="*/ 3045 w 11265"/>
                <a:gd name="connsiteY39" fmla="*/ 211 h 10073"/>
                <a:gd name="connsiteX40" fmla="*/ 2782 w 11265"/>
                <a:gd name="connsiteY40" fmla="*/ 0 h 10073"/>
                <a:gd name="connsiteX0" fmla="*/ 2782 w 11265"/>
                <a:gd name="connsiteY0" fmla="*/ 0 h 10073"/>
                <a:gd name="connsiteX1" fmla="*/ 2420 w 11265"/>
                <a:gd name="connsiteY1" fmla="*/ 167 h 10073"/>
                <a:gd name="connsiteX2" fmla="*/ 2340 w 11265"/>
                <a:gd name="connsiteY2" fmla="*/ 667 h 10073"/>
                <a:gd name="connsiteX3" fmla="*/ 2393 w 11265"/>
                <a:gd name="connsiteY3" fmla="*/ 318 h 10073"/>
                <a:gd name="connsiteX4" fmla="*/ 2133 w 11265"/>
                <a:gd name="connsiteY4" fmla="*/ 120 h 10073"/>
                <a:gd name="connsiteX5" fmla="*/ 2086 w 11265"/>
                <a:gd name="connsiteY5" fmla="*/ 118 h 10073"/>
                <a:gd name="connsiteX6" fmla="*/ 1767 w 11265"/>
                <a:gd name="connsiteY6" fmla="*/ 274 h 10073"/>
                <a:gd name="connsiteX7" fmla="*/ 1534 w 11265"/>
                <a:gd name="connsiteY7" fmla="*/ 1548 h 10073"/>
                <a:gd name="connsiteX8" fmla="*/ 1743 w 11265"/>
                <a:gd name="connsiteY8" fmla="*/ 409 h 10073"/>
                <a:gd name="connsiteX9" fmla="*/ 1507 w 11265"/>
                <a:gd name="connsiteY9" fmla="*/ 227 h 10073"/>
                <a:gd name="connsiteX10" fmla="*/ 1195 w 11265"/>
                <a:gd name="connsiteY10" fmla="*/ 378 h 10073"/>
                <a:gd name="connsiteX11" fmla="*/ 988 w 11265"/>
                <a:gd name="connsiteY11" fmla="*/ 1517 h 10073"/>
                <a:gd name="connsiteX12" fmla="*/ 882 w 11265"/>
                <a:gd name="connsiteY12" fmla="*/ 2931 h 10073"/>
                <a:gd name="connsiteX13" fmla="*/ 724 w 11265"/>
                <a:gd name="connsiteY13" fmla="*/ 3220 h 10073"/>
                <a:gd name="connsiteX14" fmla="*/ 492 w 11265"/>
                <a:gd name="connsiteY14" fmla="*/ 3765 h 10073"/>
                <a:gd name="connsiteX15" fmla="*/ 152 w 11265"/>
                <a:gd name="connsiteY15" fmla="*/ 4873 h 10073"/>
                <a:gd name="connsiteX16" fmla="*/ 544 w 11265"/>
                <a:gd name="connsiteY16" fmla="*/ 7759 h 10073"/>
                <a:gd name="connsiteX17" fmla="*/ 1454 w 11265"/>
                <a:gd name="connsiteY17" fmla="*/ 8473 h 10073"/>
                <a:gd name="connsiteX18" fmla="*/ 3618 w 11265"/>
                <a:gd name="connsiteY18" fmla="*/ 9278 h 10073"/>
                <a:gd name="connsiteX19" fmla="*/ 5492 w 11265"/>
                <a:gd name="connsiteY19" fmla="*/ 9641 h 10073"/>
                <a:gd name="connsiteX20" fmla="*/ 6615 w 11265"/>
                <a:gd name="connsiteY20" fmla="*/ 9870 h 10073"/>
                <a:gd name="connsiteX21" fmla="*/ 6641 w 11265"/>
                <a:gd name="connsiteY21" fmla="*/ 9870 h 10073"/>
                <a:gd name="connsiteX22" fmla="*/ 7676 w 11265"/>
                <a:gd name="connsiteY22" fmla="*/ 10000 h 10073"/>
                <a:gd name="connsiteX23" fmla="*/ 11265 w 11265"/>
                <a:gd name="connsiteY23" fmla="*/ 8716 h 10073"/>
                <a:gd name="connsiteX24" fmla="*/ 7419 w 11265"/>
                <a:gd name="connsiteY24" fmla="*/ 7044 h 10073"/>
                <a:gd name="connsiteX25" fmla="*/ 3931 w 11265"/>
                <a:gd name="connsiteY25" fmla="*/ 6437 h 10073"/>
                <a:gd name="connsiteX26" fmla="*/ 3488 w 11265"/>
                <a:gd name="connsiteY26" fmla="*/ 5936 h 10073"/>
                <a:gd name="connsiteX27" fmla="*/ 3331 w 11265"/>
                <a:gd name="connsiteY27" fmla="*/ 3053 h 10073"/>
                <a:gd name="connsiteX28" fmla="*/ 3331 w 11265"/>
                <a:gd name="connsiteY28" fmla="*/ 3053 h 10073"/>
                <a:gd name="connsiteX29" fmla="*/ 3342 w 11265"/>
                <a:gd name="connsiteY29" fmla="*/ 3053 h 10073"/>
                <a:gd name="connsiteX30" fmla="*/ 4007 w 11265"/>
                <a:gd name="connsiteY30" fmla="*/ 2429 h 10073"/>
                <a:gd name="connsiteX31" fmla="*/ 4087 w 11265"/>
                <a:gd name="connsiteY31" fmla="*/ 1275 h 10073"/>
                <a:gd name="connsiteX32" fmla="*/ 4054 w 11265"/>
                <a:gd name="connsiteY32" fmla="*/ 1273 h 10073"/>
                <a:gd name="connsiteX33" fmla="*/ 3618 w 11265"/>
                <a:gd name="connsiteY33" fmla="*/ 1517 h 10073"/>
                <a:gd name="connsiteX34" fmla="*/ 3407 w 11265"/>
                <a:gd name="connsiteY34" fmla="*/ 1624 h 10073"/>
                <a:gd name="connsiteX35" fmla="*/ 3671 w 11265"/>
                <a:gd name="connsiteY35" fmla="*/ 334 h 10073"/>
                <a:gd name="connsiteX36" fmla="*/ 3382 w 11265"/>
                <a:gd name="connsiteY36" fmla="*/ 136 h 10073"/>
                <a:gd name="connsiteX37" fmla="*/ 3342 w 11265"/>
                <a:gd name="connsiteY37" fmla="*/ 134 h 10073"/>
                <a:gd name="connsiteX38" fmla="*/ 3045 w 11265"/>
                <a:gd name="connsiteY38" fmla="*/ 303 h 10073"/>
                <a:gd name="connsiteX39" fmla="*/ 3045 w 11265"/>
                <a:gd name="connsiteY39" fmla="*/ 211 h 10073"/>
                <a:gd name="connsiteX40" fmla="*/ 2782 w 11265"/>
                <a:gd name="connsiteY40" fmla="*/ 0 h 10073"/>
                <a:gd name="connsiteX0" fmla="*/ 2782 w 11265"/>
                <a:gd name="connsiteY0" fmla="*/ 0 h 10073"/>
                <a:gd name="connsiteX1" fmla="*/ 2420 w 11265"/>
                <a:gd name="connsiteY1" fmla="*/ 167 h 10073"/>
                <a:gd name="connsiteX2" fmla="*/ 2340 w 11265"/>
                <a:gd name="connsiteY2" fmla="*/ 667 h 10073"/>
                <a:gd name="connsiteX3" fmla="*/ 2393 w 11265"/>
                <a:gd name="connsiteY3" fmla="*/ 318 h 10073"/>
                <a:gd name="connsiteX4" fmla="*/ 2133 w 11265"/>
                <a:gd name="connsiteY4" fmla="*/ 120 h 10073"/>
                <a:gd name="connsiteX5" fmla="*/ 2086 w 11265"/>
                <a:gd name="connsiteY5" fmla="*/ 118 h 10073"/>
                <a:gd name="connsiteX6" fmla="*/ 1767 w 11265"/>
                <a:gd name="connsiteY6" fmla="*/ 274 h 10073"/>
                <a:gd name="connsiteX7" fmla="*/ 1534 w 11265"/>
                <a:gd name="connsiteY7" fmla="*/ 1548 h 10073"/>
                <a:gd name="connsiteX8" fmla="*/ 1743 w 11265"/>
                <a:gd name="connsiteY8" fmla="*/ 409 h 10073"/>
                <a:gd name="connsiteX9" fmla="*/ 1507 w 11265"/>
                <a:gd name="connsiteY9" fmla="*/ 227 h 10073"/>
                <a:gd name="connsiteX10" fmla="*/ 1195 w 11265"/>
                <a:gd name="connsiteY10" fmla="*/ 378 h 10073"/>
                <a:gd name="connsiteX11" fmla="*/ 988 w 11265"/>
                <a:gd name="connsiteY11" fmla="*/ 1517 h 10073"/>
                <a:gd name="connsiteX12" fmla="*/ 882 w 11265"/>
                <a:gd name="connsiteY12" fmla="*/ 2931 h 10073"/>
                <a:gd name="connsiteX13" fmla="*/ 724 w 11265"/>
                <a:gd name="connsiteY13" fmla="*/ 3220 h 10073"/>
                <a:gd name="connsiteX14" fmla="*/ 492 w 11265"/>
                <a:gd name="connsiteY14" fmla="*/ 3765 h 10073"/>
                <a:gd name="connsiteX15" fmla="*/ 152 w 11265"/>
                <a:gd name="connsiteY15" fmla="*/ 4873 h 10073"/>
                <a:gd name="connsiteX16" fmla="*/ 544 w 11265"/>
                <a:gd name="connsiteY16" fmla="*/ 7759 h 10073"/>
                <a:gd name="connsiteX17" fmla="*/ 1454 w 11265"/>
                <a:gd name="connsiteY17" fmla="*/ 8473 h 10073"/>
                <a:gd name="connsiteX18" fmla="*/ 3618 w 11265"/>
                <a:gd name="connsiteY18" fmla="*/ 9278 h 10073"/>
                <a:gd name="connsiteX19" fmla="*/ 5492 w 11265"/>
                <a:gd name="connsiteY19" fmla="*/ 9641 h 10073"/>
                <a:gd name="connsiteX20" fmla="*/ 6615 w 11265"/>
                <a:gd name="connsiteY20" fmla="*/ 9870 h 10073"/>
                <a:gd name="connsiteX21" fmla="*/ 6641 w 11265"/>
                <a:gd name="connsiteY21" fmla="*/ 9870 h 10073"/>
                <a:gd name="connsiteX22" fmla="*/ 7676 w 11265"/>
                <a:gd name="connsiteY22" fmla="*/ 10000 h 10073"/>
                <a:gd name="connsiteX23" fmla="*/ 11265 w 11265"/>
                <a:gd name="connsiteY23" fmla="*/ 8716 h 10073"/>
                <a:gd name="connsiteX24" fmla="*/ 7419 w 11265"/>
                <a:gd name="connsiteY24" fmla="*/ 7044 h 10073"/>
                <a:gd name="connsiteX25" fmla="*/ 3931 w 11265"/>
                <a:gd name="connsiteY25" fmla="*/ 6437 h 10073"/>
                <a:gd name="connsiteX26" fmla="*/ 3488 w 11265"/>
                <a:gd name="connsiteY26" fmla="*/ 5936 h 10073"/>
                <a:gd name="connsiteX27" fmla="*/ 3331 w 11265"/>
                <a:gd name="connsiteY27" fmla="*/ 3053 h 10073"/>
                <a:gd name="connsiteX28" fmla="*/ 3331 w 11265"/>
                <a:gd name="connsiteY28" fmla="*/ 3053 h 10073"/>
                <a:gd name="connsiteX29" fmla="*/ 3342 w 11265"/>
                <a:gd name="connsiteY29" fmla="*/ 3053 h 10073"/>
                <a:gd name="connsiteX30" fmla="*/ 4007 w 11265"/>
                <a:gd name="connsiteY30" fmla="*/ 2429 h 10073"/>
                <a:gd name="connsiteX31" fmla="*/ 4087 w 11265"/>
                <a:gd name="connsiteY31" fmla="*/ 1275 h 10073"/>
                <a:gd name="connsiteX32" fmla="*/ 4054 w 11265"/>
                <a:gd name="connsiteY32" fmla="*/ 1273 h 10073"/>
                <a:gd name="connsiteX33" fmla="*/ 3618 w 11265"/>
                <a:gd name="connsiteY33" fmla="*/ 1517 h 10073"/>
                <a:gd name="connsiteX34" fmla="*/ 3407 w 11265"/>
                <a:gd name="connsiteY34" fmla="*/ 1624 h 10073"/>
                <a:gd name="connsiteX35" fmla="*/ 3671 w 11265"/>
                <a:gd name="connsiteY35" fmla="*/ 334 h 10073"/>
                <a:gd name="connsiteX36" fmla="*/ 3382 w 11265"/>
                <a:gd name="connsiteY36" fmla="*/ 136 h 10073"/>
                <a:gd name="connsiteX37" fmla="*/ 3342 w 11265"/>
                <a:gd name="connsiteY37" fmla="*/ 134 h 10073"/>
                <a:gd name="connsiteX38" fmla="*/ 3045 w 11265"/>
                <a:gd name="connsiteY38" fmla="*/ 303 h 10073"/>
                <a:gd name="connsiteX39" fmla="*/ 3045 w 11265"/>
                <a:gd name="connsiteY39" fmla="*/ 211 h 10073"/>
                <a:gd name="connsiteX40" fmla="*/ 2782 w 11265"/>
                <a:gd name="connsiteY40" fmla="*/ 0 h 10073"/>
                <a:gd name="connsiteX0" fmla="*/ 2782 w 11265"/>
                <a:gd name="connsiteY0" fmla="*/ 0 h 10009"/>
                <a:gd name="connsiteX1" fmla="*/ 2420 w 11265"/>
                <a:gd name="connsiteY1" fmla="*/ 167 h 10009"/>
                <a:gd name="connsiteX2" fmla="*/ 2340 w 11265"/>
                <a:gd name="connsiteY2" fmla="*/ 667 h 10009"/>
                <a:gd name="connsiteX3" fmla="*/ 2393 w 11265"/>
                <a:gd name="connsiteY3" fmla="*/ 318 h 10009"/>
                <a:gd name="connsiteX4" fmla="*/ 2133 w 11265"/>
                <a:gd name="connsiteY4" fmla="*/ 120 h 10009"/>
                <a:gd name="connsiteX5" fmla="*/ 2086 w 11265"/>
                <a:gd name="connsiteY5" fmla="*/ 118 h 10009"/>
                <a:gd name="connsiteX6" fmla="*/ 1767 w 11265"/>
                <a:gd name="connsiteY6" fmla="*/ 274 h 10009"/>
                <a:gd name="connsiteX7" fmla="*/ 1534 w 11265"/>
                <a:gd name="connsiteY7" fmla="*/ 1548 h 10009"/>
                <a:gd name="connsiteX8" fmla="*/ 1743 w 11265"/>
                <a:gd name="connsiteY8" fmla="*/ 409 h 10009"/>
                <a:gd name="connsiteX9" fmla="*/ 1507 w 11265"/>
                <a:gd name="connsiteY9" fmla="*/ 227 h 10009"/>
                <a:gd name="connsiteX10" fmla="*/ 1195 w 11265"/>
                <a:gd name="connsiteY10" fmla="*/ 378 h 10009"/>
                <a:gd name="connsiteX11" fmla="*/ 988 w 11265"/>
                <a:gd name="connsiteY11" fmla="*/ 1517 h 10009"/>
                <a:gd name="connsiteX12" fmla="*/ 882 w 11265"/>
                <a:gd name="connsiteY12" fmla="*/ 2931 h 10009"/>
                <a:gd name="connsiteX13" fmla="*/ 724 w 11265"/>
                <a:gd name="connsiteY13" fmla="*/ 3220 h 10009"/>
                <a:gd name="connsiteX14" fmla="*/ 492 w 11265"/>
                <a:gd name="connsiteY14" fmla="*/ 3765 h 10009"/>
                <a:gd name="connsiteX15" fmla="*/ 152 w 11265"/>
                <a:gd name="connsiteY15" fmla="*/ 4873 h 10009"/>
                <a:gd name="connsiteX16" fmla="*/ 544 w 11265"/>
                <a:gd name="connsiteY16" fmla="*/ 7759 h 10009"/>
                <a:gd name="connsiteX17" fmla="*/ 1454 w 11265"/>
                <a:gd name="connsiteY17" fmla="*/ 8473 h 10009"/>
                <a:gd name="connsiteX18" fmla="*/ 3618 w 11265"/>
                <a:gd name="connsiteY18" fmla="*/ 9278 h 10009"/>
                <a:gd name="connsiteX19" fmla="*/ 5492 w 11265"/>
                <a:gd name="connsiteY19" fmla="*/ 9641 h 10009"/>
                <a:gd name="connsiteX20" fmla="*/ 6615 w 11265"/>
                <a:gd name="connsiteY20" fmla="*/ 9870 h 10009"/>
                <a:gd name="connsiteX21" fmla="*/ 6641 w 11265"/>
                <a:gd name="connsiteY21" fmla="*/ 9870 h 10009"/>
                <a:gd name="connsiteX22" fmla="*/ 7676 w 11265"/>
                <a:gd name="connsiteY22" fmla="*/ 10000 h 10009"/>
                <a:gd name="connsiteX23" fmla="*/ 11265 w 11265"/>
                <a:gd name="connsiteY23" fmla="*/ 8716 h 10009"/>
                <a:gd name="connsiteX24" fmla="*/ 7419 w 11265"/>
                <a:gd name="connsiteY24" fmla="*/ 7044 h 10009"/>
                <a:gd name="connsiteX25" fmla="*/ 3931 w 11265"/>
                <a:gd name="connsiteY25" fmla="*/ 6437 h 10009"/>
                <a:gd name="connsiteX26" fmla="*/ 3488 w 11265"/>
                <a:gd name="connsiteY26" fmla="*/ 5936 h 10009"/>
                <a:gd name="connsiteX27" fmla="*/ 3331 w 11265"/>
                <a:gd name="connsiteY27" fmla="*/ 3053 h 10009"/>
                <a:gd name="connsiteX28" fmla="*/ 3331 w 11265"/>
                <a:gd name="connsiteY28" fmla="*/ 3053 h 10009"/>
                <a:gd name="connsiteX29" fmla="*/ 3342 w 11265"/>
                <a:gd name="connsiteY29" fmla="*/ 3053 h 10009"/>
                <a:gd name="connsiteX30" fmla="*/ 4007 w 11265"/>
                <a:gd name="connsiteY30" fmla="*/ 2429 h 10009"/>
                <a:gd name="connsiteX31" fmla="*/ 4087 w 11265"/>
                <a:gd name="connsiteY31" fmla="*/ 1275 h 10009"/>
                <a:gd name="connsiteX32" fmla="*/ 4054 w 11265"/>
                <a:gd name="connsiteY32" fmla="*/ 1273 h 10009"/>
                <a:gd name="connsiteX33" fmla="*/ 3618 w 11265"/>
                <a:gd name="connsiteY33" fmla="*/ 1517 h 10009"/>
                <a:gd name="connsiteX34" fmla="*/ 3407 w 11265"/>
                <a:gd name="connsiteY34" fmla="*/ 1624 h 10009"/>
                <a:gd name="connsiteX35" fmla="*/ 3671 w 11265"/>
                <a:gd name="connsiteY35" fmla="*/ 334 h 10009"/>
                <a:gd name="connsiteX36" fmla="*/ 3382 w 11265"/>
                <a:gd name="connsiteY36" fmla="*/ 136 h 10009"/>
                <a:gd name="connsiteX37" fmla="*/ 3342 w 11265"/>
                <a:gd name="connsiteY37" fmla="*/ 134 h 10009"/>
                <a:gd name="connsiteX38" fmla="*/ 3045 w 11265"/>
                <a:gd name="connsiteY38" fmla="*/ 303 h 10009"/>
                <a:gd name="connsiteX39" fmla="*/ 3045 w 11265"/>
                <a:gd name="connsiteY39" fmla="*/ 211 h 10009"/>
                <a:gd name="connsiteX40" fmla="*/ 2782 w 11265"/>
                <a:gd name="connsiteY40" fmla="*/ 0 h 10009"/>
                <a:gd name="connsiteX0" fmla="*/ 2782 w 7830"/>
                <a:gd name="connsiteY0" fmla="*/ 0 h 10196"/>
                <a:gd name="connsiteX1" fmla="*/ 2420 w 7830"/>
                <a:gd name="connsiteY1" fmla="*/ 167 h 10196"/>
                <a:gd name="connsiteX2" fmla="*/ 2340 w 7830"/>
                <a:gd name="connsiteY2" fmla="*/ 667 h 10196"/>
                <a:gd name="connsiteX3" fmla="*/ 2393 w 7830"/>
                <a:gd name="connsiteY3" fmla="*/ 318 h 10196"/>
                <a:gd name="connsiteX4" fmla="*/ 2133 w 7830"/>
                <a:gd name="connsiteY4" fmla="*/ 120 h 10196"/>
                <a:gd name="connsiteX5" fmla="*/ 2086 w 7830"/>
                <a:gd name="connsiteY5" fmla="*/ 118 h 10196"/>
                <a:gd name="connsiteX6" fmla="*/ 1767 w 7830"/>
                <a:gd name="connsiteY6" fmla="*/ 274 h 10196"/>
                <a:gd name="connsiteX7" fmla="*/ 1534 w 7830"/>
                <a:gd name="connsiteY7" fmla="*/ 1548 h 10196"/>
                <a:gd name="connsiteX8" fmla="*/ 1743 w 7830"/>
                <a:gd name="connsiteY8" fmla="*/ 409 h 10196"/>
                <a:gd name="connsiteX9" fmla="*/ 1507 w 7830"/>
                <a:gd name="connsiteY9" fmla="*/ 227 h 10196"/>
                <a:gd name="connsiteX10" fmla="*/ 1195 w 7830"/>
                <a:gd name="connsiteY10" fmla="*/ 378 h 10196"/>
                <a:gd name="connsiteX11" fmla="*/ 988 w 7830"/>
                <a:gd name="connsiteY11" fmla="*/ 1517 h 10196"/>
                <a:gd name="connsiteX12" fmla="*/ 882 w 7830"/>
                <a:gd name="connsiteY12" fmla="*/ 2931 h 10196"/>
                <a:gd name="connsiteX13" fmla="*/ 724 w 7830"/>
                <a:gd name="connsiteY13" fmla="*/ 3220 h 10196"/>
                <a:gd name="connsiteX14" fmla="*/ 492 w 7830"/>
                <a:gd name="connsiteY14" fmla="*/ 3765 h 10196"/>
                <a:gd name="connsiteX15" fmla="*/ 152 w 7830"/>
                <a:gd name="connsiteY15" fmla="*/ 4873 h 10196"/>
                <a:gd name="connsiteX16" fmla="*/ 544 w 7830"/>
                <a:gd name="connsiteY16" fmla="*/ 7759 h 10196"/>
                <a:gd name="connsiteX17" fmla="*/ 1454 w 7830"/>
                <a:gd name="connsiteY17" fmla="*/ 8473 h 10196"/>
                <a:gd name="connsiteX18" fmla="*/ 3618 w 7830"/>
                <a:gd name="connsiteY18" fmla="*/ 9278 h 10196"/>
                <a:gd name="connsiteX19" fmla="*/ 5492 w 7830"/>
                <a:gd name="connsiteY19" fmla="*/ 9641 h 10196"/>
                <a:gd name="connsiteX20" fmla="*/ 6615 w 7830"/>
                <a:gd name="connsiteY20" fmla="*/ 9870 h 10196"/>
                <a:gd name="connsiteX21" fmla="*/ 6641 w 7830"/>
                <a:gd name="connsiteY21" fmla="*/ 9870 h 10196"/>
                <a:gd name="connsiteX22" fmla="*/ 7676 w 7830"/>
                <a:gd name="connsiteY22" fmla="*/ 10000 h 10196"/>
                <a:gd name="connsiteX23" fmla="*/ 7419 w 7830"/>
                <a:gd name="connsiteY23" fmla="*/ 7044 h 10196"/>
                <a:gd name="connsiteX24" fmla="*/ 3931 w 7830"/>
                <a:gd name="connsiteY24" fmla="*/ 6437 h 10196"/>
                <a:gd name="connsiteX25" fmla="*/ 3488 w 7830"/>
                <a:gd name="connsiteY25" fmla="*/ 5936 h 10196"/>
                <a:gd name="connsiteX26" fmla="*/ 3331 w 7830"/>
                <a:gd name="connsiteY26" fmla="*/ 3053 h 10196"/>
                <a:gd name="connsiteX27" fmla="*/ 3331 w 7830"/>
                <a:gd name="connsiteY27" fmla="*/ 3053 h 10196"/>
                <a:gd name="connsiteX28" fmla="*/ 3342 w 7830"/>
                <a:gd name="connsiteY28" fmla="*/ 3053 h 10196"/>
                <a:gd name="connsiteX29" fmla="*/ 4007 w 7830"/>
                <a:gd name="connsiteY29" fmla="*/ 2429 h 10196"/>
                <a:gd name="connsiteX30" fmla="*/ 4087 w 7830"/>
                <a:gd name="connsiteY30" fmla="*/ 1275 h 10196"/>
                <a:gd name="connsiteX31" fmla="*/ 4054 w 7830"/>
                <a:gd name="connsiteY31" fmla="*/ 1273 h 10196"/>
                <a:gd name="connsiteX32" fmla="*/ 3618 w 7830"/>
                <a:gd name="connsiteY32" fmla="*/ 1517 h 10196"/>
                <a:gd name="connsiteX33" fmla="*/ 3407 w 7830"/>
                <a:gd name="connsiteY33" fmla="*/ 1624 h 10196"/>
                <a:gd name="connsiteX34" fmla="*/ 3671 w 7830"/>
                <a:gd name="connsiteY34" fmla="*/ 334 h 10196"/>
                <a:gd name="connsiteX35" fmla="*/ 3382 w 7830"/>
                <a:gd name="connsiteY35" fmla="*/ 136 h 10196"/>
                <a:gd name="connsiteX36" fmla="*/ 3342 w 7830"/>
                <a:gd name="connsiteY36" fmla="*/ 134 h 10196"/>
                <a:gd name="connsiteX37" fmla="*/ 3045 w 7830"/>
                <a:gd name="connsiteY37" fmla="*/ 303 h 10196"/>
                <a:gd name="connsiteX38" fmla="*/ 3045 w 7830"/>
                <a:gd name="connsiteY38" fmla="*/ 211 h 10196"/>
                <a:gd name="connsiteX39" fmla="*/ 2782 w 7830"/>
                <a:gd name="connsiteY39" fmla="*/ 0 h 10196"/>
                <a:gd name="connsiteX0" fmla="*/ 3553 w 9847"/>
                <a:gd name="connsiteY0" fmla="*/ 0 h 9971"/>
                <a:gd name="connsiteX1" fmla="*/ 3091 w 9847"/>
                <a:gd name="connsiteY1" fmla="*/ 164 h 9971"/>
                <a:gd name="connsiteX2" fmla="*/ 2989 w 9847"/>
                <a:gd name="connsiteY2" fmla="*/ 654 h 9971"/>
                <a:gd name="connsiteX3" fmla="*/ 3056 w 9847"/>
                <a:gd name="connsiteY3" fmla="*/ 312 h 9971"/>
                <a:gd name="connsiteX4" fmla="*/ 2724 w 9847"/>
                <a:gd name="connsiteY4" fmla="*/ 118 h 9971"/>
                <a:gd name="connsiteX5" fmla="*/ 2664 w 9847"/>
                <a:gd name="connsiteY5" fmla="*/ 116 h 9971"/>
                <a:gd name="connsiteX6" fmla="*/ 2257 w 9847"/>
                <a:gd name="connsiteY6" fmla="*/ 269 h 9971"/>
                <a:gd name="connsiteX7" fmla="*/ 1959 w 9847"/>
                <a:gd name="connsiteY7" fmla="*/ 1518 h 9971"/>
                <a:gd name="connsiteX8" fmla="*/ 2226 w 9847"/>
                <a:gd name="connsiteY8" fmla="*/ 401 h 9971"/>
                <a:gd name="connsiteX9" fmla="*/ 1925 w 9847"/>
                <a:gd name="connsiteY9" fmla="*/ 223 h 9971"/>
                <a:gd name="connsiteX10" fmla="*/ 1526 w 9847"/>
                <a:gd name="connsiteY10" fmla="*/ 371 h 9971"/>
                <a:gd name="connsiteX11" fmla="*/ 1262 w 9847"/>
                <a:gd name="connsiteY11" fmla="*/ 1488 h 9971"/>
                <a:gd name="connsiteX12" fmla="*/ 1126 w 9847"/>
                <a:gd name="connsiteY12" fmla="*/ 2875 h 9971"/>
                <a:gd name="connsiteX13" fmla="*/ 925 w 9847"/>
                <a:gd name="connsiteY13" fmla="*/ 3158 h 9971"/>
                <a:gd name="connsiteX14" fmla="*/ 628 w 9847"/>
                <a:gd name="connsiteY14" fmla="*/ 3693 h 9971"/>
                <a:gd name="connsiteX15" fmla="*/ 194 w 9847"/>
                <a:gd name="connsiteY15" fmla="*/ 4779 h 9971"/>
                <a:gd name="connsiteX16" fmla="*/ 695 w 9847"/>
                <a:gd name="connsiteY16" fmla="*/ 7610 h 9971"/>
                <a:gd name="connsiteX17" fmla="*/ 1857 w 9847"/>
                <a:gd name="connsiteY17" fmla="*/ 8310 h 9971"/>
                <a:gd name="connsiteX18" fmla="*/ 4621 w 9847"/>
                <a:gd name="connsiteY18" fmla="*/ 9100 h 9971"/>
                <a:gd name="connsiteX19" fmla="*/ 7014 w 9847"/>
                <a:gd name="connsiteY19" fmla="*/ 9456 h 9971"/>
                <a:gd name="connsiteX20" fmla="*/ 8448 w 9847"/>
                <a:gd name="connsiteY20" fmla="*/ 9680 h 9971"/>
                <a:gd name="connsiteX21" fmla="*/ 8481 w 9847"/>
                <a:gd name="connsiteY21" fmla="*/ 9680 h 9971"/>
                <a:gd name="connsiteX22" fmla="*/ 9803 w 9847"/>
                <a:gd name="connsiteY22" fmla="*/ 9808 h 9971"/>
                <a:gd name="connsiteX23" fmla="*/ 9092 w 9847"/>
                <a:gd name="connsiteY23" fmla="*/ 7301 h 9971"/>
                <a:gd name="connsiteX24" fmla="*/ 5020 w 9847"/>
                <a:gd name="connsiteY24" fmla="*/ 6313 h 9971"/>
                <a:gd name="connsiteX25" fmla="*/ 4455 w 9847"/>
                <a:gd name="connsiteY25" fmla="*/ 5822 h 9971"/>
                <a:gd name="connsiteX26" fmla="*/ 4254 w 9847"/>
                <a:gd name="connsiteY26" fmla="*/ 2994 h 9971"/>
                <a:gd name="connsiteX27" fmla="*/ 4254 w 9847"/>
                <a:gd name="connsiteY27" fmla="*/ 2994 h 9971"/>
                <a:gd name="connsiteX28" fmla="*/ 4268 w 9847"/>
                <a:gd name="connsiteY28" fmla="*/ 2994 h 9971"/>
                <a:gd name="connsiteX29" fmla="*/ 5117 w 9847"/>
                <a:gd name="connsiteY29" fmla="*/ 2382 h 9971"/>
                <a:gd name="connsiteX30" fmla="*/ 5220 w 9847"/>
                <a:gd name="connsiteY30" fmla="*/ 1250 h 9971"/>
                <a:gd name="connsiteX31" fmla="*/ 5178 w 9847"/>
                <a:gd name="connsiteY31" fmla="*/ 1249 h 9971"/>
                <a:gd name="connsiteX32" fmla="*/ 4621 w 9847"/>
                <a:gd name="connsiteY32" fmla="*/ 1488 h 9971"/>
                <a:gd name="connsiteX33" fmla="*/ 4351 w 9847"/>
                <a:gd name="connsiteY33" fmla="*/ 1593 h 9971"/>
                <a:gd name="connsiteX34" fmla="*/ 4688 w 9847"/>
                <a:gd name="connsiteY34" fmla="*/ 328 h 9971"/>
                <a:gd name="connsiteX35" fmla="*/ 4319 w 9847"/>
                <a:gd name="connsiteY35" fmla="*/ 133 h 9971"/>
                <a:gd name="connsiteX36" fmla="*/ 4268 w 9847"/>
                <a:gd name="connsiteY36" fmla="*/ 131 h 9971"/>
                <a:gd name="connsiteX37" fmla="*/ 3889 w 9847"/>
                <a:gd name="connsiteY37" fmla="*/ 297 h 9971"/>
                <a:gd name="connsiteX38" fmla="*/ 3889 w 9847"/>
                <a:gd name="connsiteY38" fmla="*/ 207 h 9971"/>
                <a:gd name="connsiteX39" fmla="*/ 3553 w 9847"/>
                <a:gd name="connsiteY39" fmla="*/ 0 h 9971"/>
                <a:gd name="connsiteX0" fmla="*/ 3608 w 9999"/>
                <a:gd name="connsiteY0" fmla="*/ 0 h 10000"/>
                <a:gd name="connsiteX1" fmla="*/ 3139 w 9999"/>
                <a:gd name="connsiteY1" fmla="*/ 164 h 10000"/>
                <a:gd name="connsiteX2" fmla="*/ 3035 w 9999"/>
                <a:gd name="connsiteY2" fmla="*/ 656 h 10000"/>
                <a:gd name="connsiteX3" fmla="*/ 3103 w 9999"/>
                <a:gd name="connsiteY3" fmla="*/ 313 h 10000"/>
                <a:gd name="connsiteX4" fmla="*/ 2766 w 9999"/>
                <a:gd name="connsiteY4" fmla="*/ 118 h 10000"/>
                <a:gd name="connsiteX5" fmla="*/ 2705 w 9999"/>
                <a:gd name="connsiteY5" fmla="*/ 116 h 10000"/>
                <a:gd name="connsiteX6" fmla="*/ 2292 w 9999"/>
                <a:gd name="connsiteY6" fmla="*/ 270 h 10000"/>
                <a:gd name="connsiteX7" fmla="*/ 1989 w 9999"/>
                <a:gd name="connsiteY7" fmla="*/ 1522 h 10000"/>
                <a:gd name="connsiteX8" fmla="*/ 2261 w 9999"/>
                <a:gd name="connsiteY8" fmla="*/ 402 h 10000"/>
                <a:gd name="connsiteX9" fmla="*/ 1955 w 9999"/>
                <a:gd name="connsiteY9" fmla="*/ 224 h 10000"/>
                <a:gd name="connsiteX10" fmla="*/ 1550 w 9999"/>
                <a:gd name="connsiteY10" fmla="*/ 372 h 10000"/>
                <a:gd name="connsiteX11" fmla="*/ 1282 w 9999"/>
                <a:gd name="connsiteY11" fmla="*/ 1492 h 10000"/>
                <a:gd name="connsiteX12" fmla="*/ 1143 w 9999"/>
                <a:gd name="connsiteY12" fmla="*/ 2883 h 10000"/>
                <a:gd name="connsiteX13" fmla="*/ 939 w 9999"/>
                <a:gd name="connsiteY13" fmla="*/ 3167 h 10000"/>
                <a:gd name="connsiteX14" fmla="*/ 638 w 9999"/>
                <a:gd name="connsiteY14" fmla="*/ 3704 h 10000"/>
                <a:gd name="connsiteX15" fmla="*/ 197 w 9999"/>
                <a:gd name="connsiteY15" fmla="*/ 4793 h 10000"/>
                <a:gd name="connsiteX16" fmla="*/ 706 w 9999"/>
                <a:gd name="connsiteY16" fmla="*/ 7632 h 10000"/>
                <a:gd name="connsiteX17" fmla="*/ 1886 w 9999"/>
                <a:gd name="connsiteY17" fmla="*/ 8334 h 10000"/>
                <a:gd name="connsiteX18" fmla="*/ 4693 w 9999"/>
                <a:gd name="connsiteY18" fmla="*/ 9126 h 10000"/>
                <a:gd name="connsiteX19" fmla="*/ 7123 w 9999"/>
                <a:gd name="connsiteY19" fmla="*/ 9484 h 10000"/>
                <a:gd name="connsiteX20" fmla="*/ 8579 w 9999"/>
                <a:gd name="connsiteY20" fmla="*/ 9708 h 10000"/>
                <a:gd name="connsiteX21" fmla="*/ 8613 w 9999"/>
                <a:gd name="connsiteY21" fmla="*/ 9708 h 10000"/>
                <a:gd name="connsiteX22" fmla="*/ 9955 w 9999"/>
                <a:gd name="connsiteY22" fmla="*/ 9837 h 10000"/>
                <a:gd name="connsiteX23" fmla="*/ 9233 w 9999"/>
                <a:gd name="connsiteY23" fmla="*/ 7322 h 10000"/>
                <a:gd name="connsiteX24" fmla="*/ 5098 w 9999"/>
                <a:gd name="connsiteY24" fmla="*/ 6331 h 10000"/>
                <a:gd name="connsiteX25" fmla="*/ 4524 w 9999"/>
                <a:gd name="connsiteY25" fmla="*/ 5839 h 10000"/>
                <a:gd name="connsiteX26" fmla="*/ 4320 w 9999"/>
                <a:gd name="connsiteY26" fmla="*/ 3003 h 10000"/>
                <a:gd name="connsiteX27" fmla="*/ 4320 w 9999"/>
                <a:gd name="connsiteY27" fmla="*/ 3003 h 10000"/>
                <a:gd name="connsiteX28" fmla="*/ 4334 w 9999"/>
                <a:gd name="connsiteY28" fmla="*/ 3003 h 10000"/>
                <a:gd name="connsiteX29" fmla="*/ 5197 w 9999"/>
                <a:gd name="connsiteY29" fmla="*/ 2389 h 10000"/>
                <a:gd name="connsiteX30" fmla="*/ 5301 w 9999"/>
                <a:gd name="connsiteY30" fmla="*/ 1254 h 10000"/>
                <a:gd name="connsiteX31" fmla="*/ 5258 w 9999"/>
                <a:gd name="connsiteY31" fmla="*/ 1253 h 10000"/>
                <a:gd name="connsiteX32" fmla="*/ 4693 w 9999"/>
                <a:gd name="connsiteY32" fmla="*/ 1492 h 10000"/>
                <a:gd name="connsiteX33" fmla="*/ 4419 w 9999"/>
                <a:gd name="connsiteY33" fmla="*/ 1598 h 10000"/>
                <a:gd name="connsiteX34" fmla="*/ 4761 w 9999"/>
                <a:gd name="connsiteY34" fmla="*/ 329 h 10000"/>
                <a:gd name="connsiteX35" fmla="*/ 4386 w 9999"/>
                <a:gd name="connsiteY35" fmla="*/ 133 h 10000"/>
                <a:gd name="connsiteX36" fmla="*/ 4334 w 9999"/>
                <a:gd name="connsiteY36" fmla="*/ 131 h 10000"/>
                <a:gd name="connsiteX37" fmla="*/ 3949 w 9999"/>
                <a:gd name="connsiteY37" fmla="*/ 298 h 10000"/>
                <a:gd name="connsiteX38" fmla="*/ 3949 w 9999"/>
                <a:gd name="connsiteY38" fmla="*/ 208 h 10000"/>
                <a:gd name="connsiteX39" fmla="*/ 3608 w 9999"/>
                <a:gd name="connsiteY39" fmla="*/ 0 h 10000"/>
                <a:gd name="connsiteX0" fmla="*/ 3608 w 10000"/>
                <a:gd name="connsiteY0" fmla="*/ 0 h 10000"/>
                <a:gd name="connsiteX1" fmla="*/ 3139 w 10000"/>
                <a:gd name="connsiteY1" fmla="*/ 164 h 10000"/>
                <a:gd name="connsiteX2" fmla="*/ 3035 w 10000"/>
                <a:gd name="connsiteY2" fmla="*/ 656 h 10000"/>
                <a:gd name="connsiteX3" fmla="*/ 3103 w 10000"/>
                <a:gd name="connsiteY3" fmla="*/ 313 h 10000"/>
                <a:gd name="connsiteX4" fmla="*/ 2766 w 10000"/>
                <a:gd name="connsiteY4" fmla="*/ 118 h 10000"/>
                <a:gd name="connsiteX5" fmla="*/ 2705 w 10000"/>
                <a:gd name="connsiteY5" fmla="*/ 116 h 10000"/>
                <a:gd name="connsiteX6" fmla="*/ 2292 w 10000"/>
                <a:gd name="connsiteY6" fmla="*/ 270 h 10000"/>
                <a:gd name="connsiteX7" fmla="*/ 1989 w 10000"/>
                <a:gd name="connsiteY7" fmla="*/ 1522 h 10000"/>
                <a:gd name="connsiteX8" fmla="*/ 2261 w 10000"/>
                <a:gd name="connsiteY8" fmla="*/ 402 h 10000"/>
                <a:gd name="connsiteX9" fmla="*/ 1955 w 10000"/>
                <a:gd name="connsiteY9" fmla="*/ 224 h 10000"/>
                <a:gd name="connsiteX10" fmla="*/ 1550 w 10000"/>
                <a:gd name="connsiteY10" fmla="*/ 372 h 10000"/>
                <a:gd name="connsiteX11" fmla="*/ 1282 w 10000"/>
                <a:gd name="connsiteY11" fmla="*/ 1492 h 10000"/>
                <a:gd name="connsiteX12" fmla="*/ 1143 w 10000"/>
                <a:gd name="connsiteY12" fmla="*/ 2883 h 10000"/>
                <a:gd name="connsiteX13" fmla="*/ 939 w 10000"/>
                <a:gd name="connsiteY13" fmla="*/ 3167 h 10000"/>
                <a:gd name="connsiteX14" fmla="*/ 638 w 10000"/>
                <a:gd name="connsiteY14" fmla="*/ 3704 h 10000"/>
                <a:gd name="connsiteX15" fmla="*/ 197 w 10000"/>
                <a:gd name="connsiteY15" fmla="*/ 4793 h 10000"/>
                <a:gd name="connsiteX16" fmla="*/ 706 w 10000"/>
                <a:gd name="connsiteY16" fmla="*/ 7632 h 10000"/>
                <a:gd name="connsiteX17" fmla="*/ 1886 w 10000"/>
                <a:gd name="connsiteY17" fmla="*/ 8334 h 10000"/>
                <a:gd name="connsiteX18" fmla="*/ 4693 w 10000"/>
                <a:gd name="connsiteY18" fmla="*/ 9126 h 10000"/>
                <a:gd name="connsiteX19" fmla="*/ 7124 w 10000"/>
                <a:gd name="connsiteY19" fmla="*/ 9484 h 10000"/>
                <a:gd name="connsiteX20" fmla="*/ 8580 w 10000"/>
                <a:gd name="connsiteY20" fmla="*/ 9708 h 10000"/>
                <a:gd name="connsiteX21" fmla="*/ 8614 w 10000"/>
                <a:gd name="connsiteY21" fmla="*/ 9708 h 10000"/>
                <a:gd name="connsiteX22" fmla="*/ 9956 w 10000"/>
                <a:gd name="connsiteY22" fmla="*/ 9837 h 10000"/>
                <a:gd name="connsiteX23" fmla="*/ 9234 w 10000"/>
                <a:gd name="connsiteY23" fmla="*/ 7322 h 10000"/>
                <a:gd name="connsiteX24" fmla="*/ 5099 w 10000"/>
                <a:gd name="connsiteY24" fmla="*/ 6331 h 10000"/>
                <a:gd name="connsiteX25" fmla="*/ 4524 w 10000"/>
                <a:gd name="connsiteY25" fmla="*/ 5839 h 10000"/>
                <a:gd name="connsiteX26" fmla="*/ 4320 w 10000"/>
                <a:gd name="connsiteY26" fmla="*/ 3003 h 10000"/>
                <a:gd name="connsiteX27" fmla="*/ 4320 w 10000"/>
                <a:gd name="connsiteY27" fmla="*/ 3003 h 10000"/>
                <a:gd name="connsiteX28" fmla="*/ 4334 w 10000"/>
                <a:gd name="connsiteY28" fmla="*/ 3003 h 10000"/>
                <a:gd name="connsiteX29" fmla="*/ 5198 w 10000"/>
                <a:gd name="connsiteY29" fmla="*/ 2389 h 10000"/>
                <a:gd name="connsiteX30" fmla="*/ 5302 w 10000"/>
                <a:gd name="connsiteY30" fmla="*/ 1254 h 10000"/>
                <a:gd name="connsiteX31" fmla="*/ 5259 w 10000"/>
                <a:gd name="connsiteY31" fmla="*/ 1253 h 10000"/>
                <a:gd name="connsiteX32" fmla="*/ 4693 w 10000"/>
                <a:gd name="connsiteY32" fmla="*/ 1492 h 10000"/>
                <a:gd name="connsiteX33" fmla="*/ 4419 w 10000"/>
                <a:gd name="connsiteY33" fmla="*/ 1598 h 10000"/>
                <a:gd name="connsiteX34" fmla="*/ 4761 w 10000"/>
                <a:gd name="connsiteY34" fmla="*/ 329 h 10000"/>
                <a:gd name="connsiteX35" fmla="*/ 4386 w 10000"/>
                <a:gd name="connsiteY35" fmla="*/ 133 h 10000"/>
                <a:gd name="connsiteX36" fmla="*/ 4334 w 10000"/>
                <a:gd name="connsiteY36" fmla="*/ 131 h 10000"/>
                <a:gd name="connsiteX37" fmla="*/ 3949 w 10000"/>
                <a:gd name="connsiteY37" fmla="*/ 298 h 10000"/>
                <a:gd name="connsiteX38" fmla="*/ 3949 w 10000"/>
                <a:gd name="connsiteY38" fmla="*/ 208 h 10000"/>
                <a:gd name="connsiteX39" fmla="*/ 3608 w 10000"/>
                <a:gd name="connsiteY39" fmla="*/ 0 h 10000"/>
                <a:gd name="connsiteX0" fmla="*/ 3608 w 9965"/>
                <a:gd name="connsiteY0" fmla="*/ 0 h 10000"/>
                <a:gd name="connsiteX1" fmla="*/ 3139 w 9965"/>
                <a:gd name="connsiteY1" fmla="*/ 164 h 10000"/>
                <a:gd name="connsiteX2" fmla="*/ 3035 w 9965"/>
                <a:gd name="connsiteY2" fmla="*/ 656 h 10000"/>
                <a:gd name="connsiteX3" fmla="*/ 3103 w 9965"/>
                <a:gd name="connsiteY3" fmla="*/ 313 h 10000"/>
                <a:gd name="connsiteX4" fmla="*/ 2766 w 9965"/>
                <a:gd name="connsiteY4" fmla="*/ 118 h 10000"/>
                <a:gd name="connsiteX5" fmla="*/ 2705 w 9965"/>
                <a:gd name="connsiteY5" fmla="*/ 116 h 10000"/>
                <a:gd name="connsiteX6" fmla="*/ 2292 w 9965"/>
                <a:gd name="connsiteY6" fmla="*/ 270 h 10000"/>
                <a:gd name="connsiteX7" fmla="*/ 1989 w 9965"/>
                <a:gd name="connsiteY7" fmla="*/ 1522 h 10000"/>
                <a:gd name="connsiteX8" fmla="*/ 2261 w 9965"/>
                <a:gd name="connsiteY8" fmla="*/ 402 h 10000"/>
                <a:gd name="connsiteX9" fmla="*/ 1955 w 9965"/>
                <a:gd name="connsiteY9" fmla="*/ 224 h 10000"/>
                <a:gd name="connsiteX10" fmla="*/ 1550 w 9965"/>
                <a:gd name="connsiteY10" fmla="*/ 372 h 10000"/>
                <a:gd name="connsiteX11" fmla="*/ 1282 w 9965"/>
                <a:gd name="connsiteY11" fmla="*/ 1492 h 10000"/>
                <a:gd name="connsiteX12" fmla="*/ 1143 w 9965"/>
                <a:gd name="connsiteY12" fmla="*/ 2883 h 10000"/>
                <a:gd name="connsiteX13" fmla="*/ 939 w 9965"/>
                <a:gd name="connsiteY13" fmla="*/ 3167 h 10000"/>
                <a:gd name="connsiteX14" fmla="*/ 638 w 9965"/>
                <a:gd name="connsiteY14" fmla="*/ 3704 h 10000"/>
                <a:gd name="connsiteX15" fmla="*/ 197 w 9965"/>
                <a:gd name="connsiteY15" fmla="*/ 4793 h 10000"/>
                <a:gd name="connsiteX16" fmla="*/ 706 w 9965"/>
                <a:gd name="connsiteY16" fmla="*/ 7632 h 10000"/>
                <a:gd name="connsiteX17" fmla="*/ 1886 w 9965"/>
                <a:gd name="connsiteY17" fmla="*/ 8334 h 10000"/>
                <a:gd name="connsiteX18" fmla="*/ 4693 w 9965"/>
                <a:gd name="connsiteY18" fmla="*/ 9126 h 10000"/>
                <a:gd name="connsiteX19" fmla="*/ 7124 w 9965"/>
                <a:gd name="connsiteY19" fmla="*/ 9484 h 10000"/>
                <a:gd name="connsiteX20" fmla="*/ 8580 w 9965"/>
                <a:gd name="connsiteY20" fmla="*/ 9708 h 10000"/>
                <a:gd name="connsiteX21" fmla="*/ 8614 w 9965"/>
                <a:gd name="connsiteY21" fmla="*/ 9708 h 10000"/>
                <a:gd name="connsiteX22" fmla="*/ 9956 w 9965"/>
                <a:gd name="connsiteY22" fmla="*/ 9837 h 10000"/>
                <a:gd name="connsiteX23" fmla="*/ 9234 w 9965"/>
                <a:gd name="connsiteY23" fmla="*/ 7322 h 10000"/>
                <a:gd name="connsiteX24" fmla="*/ 5099 w 9965"/>
                <a:gd name="connsiteY24" fmla="*/ 6331 h 10000"/>
                <a:gd name="connsiteX25" fmla="*/ 4524 w 9965"/>
                <a:gd name="connsiteY25" fmla="*/ 5839 h 10000"/>
                <a:gd name="connsiteX26" fmla="*/ 4320 w 9965"/>
                <a:gd name="connsiteY26" fmla="*/ 3003 h 10000"/>
                <a:gd name="connsiteX27" fmla="*/ 4320 w 9965"/>
                <a:gd name="connsiteY27" fmla="*/ 3003 h 10000"/>
                <a:gd name="connsiteX28" fmla="*/ 4334 w 9965"/>
                <a:gd name="connsiteY28" fmla="*/ 3003 h 10000"/>
                <a:gd name="connsiteX29" fmla="*/ 5198 w 9965"/>
                <a:gd name="connsiteY29" fmla="*/ 2389 h 10000"/>
                <a:gd name="connsiteX30" fmla="*/ 5302 w 9965"/>
                <a:gd name="connsiteY30" fmla="*/ 1254 h 10000"/>
                <a:gd name="connsiteX31" fmla="*/ 5259 w 9965"/>
                <a:gd name="connsiteY31" fmla="*/ 1253 h 10000"/>
                <a:gd name="connsiteX32" fmla="*/ 4693 w 9965"/>
                <a:gd name="connsiteY32" fmla="*/ 1492 h 10000"/>
                <a:gd name="connsiteX33" fmla="*/ 4419 w 9965"/>
                <a:gd name="connsiteY33" fmla="*/ 1598 h 10000"/>
                <a:gd name="connsiteX34" fmla="*/ 4761 w 9965"/>
                <a:gd name="connsiteY34" fmla="*/ 329 h 10000"/>
                <a:gd name="connsiteX35" fmla="*/ 4386 w 9965"/>
                <a:gd name="connsiteY35" fmla="*/ 133 h 10000"/>
                <a:gd name="connsiteX36" fmla="*/ 4334 w 9965"/>
                <a:gd name="connsiteY36" fmla="*/ 131 h 10000"/>
                <a:gd name="connsiteX37" fmla="*/ 3949 w 9965"/>
                <a:gd name="connsiteY37" fmla="*/ 298 h 10000"/>
                <a:gd name="connsiteX38" fmla="*/ 3949 w 9965"/>
                <a:gd name="connsiteY38" fmla="*/ 208 h 10000"/>
                <a:gd name="connsiteX39" fmla="*/ 3608 w 9965"/>
                <a:gd name="connsiteY39" fmla="*/ 0 h 10000"/>
                <a:gd name="connsiteX0" fmla="*/ 3621 w 10000"/>
                <a:gd name="connsiteY0" fmla="*/ 0 h 9837"/>
                <a:gd name="connsiteX1" fmla="*/ 3150 w 10000"/>
                <a:gd name="connsiteY1" fmla="*/ 164 h 9837"/>
                <a:gd name="connsiteX2" fmla="*/ 3046 w 10000"/>
                <a:gd name="connsiteY2" fmla="*/ 656 h 9837"/>
                <a:gd name="connsiteX3" fmla="*/ 3114 w 10000"/>
                <a:gd name="connsiteY3" fmla="*/ 313 h 9837"/>
                <a:gd name="connsiteX4" fmla="*/ 2776 w 10000"/>
                <a:gd name="connsiteY4" fmla="*/ 118 h 9837"/>
                <a:gd name="connsiteX5" fmla="*/ 2715 w 10000"/>
                <a:gd name="connsiteY5" fmla="*/ 116 h 9837"/>
                <a:gd name="connsiteX6" fmla="*/ 2300 w 10000"/>
                <a:gd name="connsiteY6" fmla="*/ 270 h 9837"/>
                <a:gd name="connsiteX7" fmla="*/ 1996 w 10000"/>
                <a:gd name="connsiteY7" fmla="*/ 1522 h 9837"/>
                <a:gd name="connsiteX8" fmla="*/ 2269 w 10000"/>
                <a:gd name="connsiteY8" fmla="*/ 402 h 9837"/>
                <a:gd name="connsiteX9" fmla="*/ 1962 w 10000"/>
                <a:gd name="connsiteY9" fmla="*/ 224 h 9837"/>
                <a:gd name="connsiteX10" fmla="*/ 1555 w 10000"/>
                <a:gd name="connsiteY10" fmla="*/ 372 h 9837"/>
                <a:gd name="connsiteX11" fmla="*/ 1287 w 10000"/>
                <a:gd name="connsiteY11" fmla="*/ 1492 h 9837"/>
                <a:gd name="connsiteX12" fmla="*/ 1147 w 10000"/>
                <a:gd name="connsiteY12" fmla="*/ 2883 h 9837"/>
                <a:gd name="connsiteX13" fmla="*/ 942 w 10000"/>
                <a:gd name="connsiteY13" fmla="*/ 3167 h 9837"/>
                <a:gd name="connsiteX14" fmla="*/ 640 w 10000"/>
                <a:gd name="connsiteY14" fmla="*/ 3704 h 9837"/>
                <a:gd name="connsiteX15" fmla="*/ 198 w 10000"/>
                <a:gd name="connsiteY15" fmla="*/ 4793 h 9837"/>
                <a:gd name="connsiteX16" fmla="*/ 708 w 10000"/>
                <a:gd name="connsiteY16" fmla="*/ 7632 h 9837"/>
                <a:gd name="connsiteX17" fmla="*/ 1893 w 10000"/>
                <a:gd name="connsiteY17" fmla="*/ 8334 h 9837"/>
                <a:gd name="connsiteX18" fmla="*/ 4709 w 10000"/>
                <a:gd name="connsiteY18" fmla="*/ 9126 h 9837"/>
                <a:gd name="connsiteX19" fmla="*/ 7149 w 10000"/>
                <a:gd name="connsiteY19" fmla="*/ 9484 h 9837"/>
                <a:gd name="connsiteX20" fmla="*/ 8610 w 10000"/>
                <a:gd name="connsiteY20" fmla="*/ 9708 h 9837"/>
                <a:gd name="connsiteX21" fmla="*/ 9991 w 10000"/>
                <a:gd name="connsiteY21" fmla="*/ 9837 h 9837"/>
                <a:gd name="connsiteX22" fmla="*/ 9266 w 10000"/>
                <a:gd name="connsiteY22" fmla="*/ 7322 h 9837"/>
                <a:gd name="connsiteX23" fmla="*/ 5117 w 10000"/>
                <a:gd name="connsiteY23" fmla="*/ 6331 h 9837"/>
                <a:gd name="connsiteX24" fmla="*/ 4540 w 10000"/>
                <a:gd name="connsiteY24" fmla="*/ 5839 h 9837"/>
                <a:gd name="connsiteX25" fmla="*/ 4335 w 10000"/>
                <a:gd name="connsiteY25" fmla="*/ 3003 h 9837"/>
                <a:gd name="connsiteX26" fmla="*/ 4335 w 10000"/>
                <a:gd name="connsiteY26" fmla="*/ 3003 h 9837"/>
                <a:gd name="connsiteX27" fmla="*/ 4349 w 10000"/>
                <a:gd name="connsiteY27" fmla="*/ 3003 h 9837"/>
                <a:gd name="connsiteX28" fmla="*/ 5216 w 10000"/>
                <a:gd name="connsiteY28" fmla="*/ 2389 h 9837"/>
                <a:gd name="connsiteX29" fmla="*/ 5321 w 10000"/>
                <a:gd name="connsiteY29" fmla="*/ 1254 h 9837"/>
                <a:gd name="connsiteX30" fmla="*/ 5277 w 10000"/>
                <a:gd name="connsiteY30" fmla="*/ 1253 h 9837"/>
                <a:gd name="connsiteX31" fmla="*/ 4709 w 10000"/>
                <a:gd name="connsiteY31" fmla="*/ 1492 h 9837"/>
                <a:gd name="connsiteX32" fmla="*/ 4435 w 10000"/>
                <a:gd name="connsiteY32" fmla="*/ 1598 h 9837"/>
                <a:gd name="connsiteX33" fmla="*/ 4778 w 10000"/>
                <a:gd name="connsiteY33" fmla="*/ 329 h 9837"/>
                <a:gd name="connsiteX34" fmla="*/ 4401 w 10000"/>
                <a:gd name="connsiteY34" fmla="*/ 133 h 9837"/>
                <a:gd name="connsiteX35" fmla="*/ 4349 w 10000"/>
                <a:gd name="connsiteY35" fmla="*/ 131 h 9837"/>
                <a:gd name="connsiteX36" fmla="*/ 3963 w 10000"/>
                <a:gd name="connsiteY36" fmla="*/ 298 h 9837"/>
                <a:gd name="connsiteX37" fmla="*/ 3963 w 10000"/>
                <a:gd name="connsiteY37" fmla="*/ 208 h 9837"/>
                <a:gd name="connsiteX38" fmla="*/ 3621 w 10000"/>
                <a:gd name="connsiteY38" fmla="*/ 0 h 9837"/>
                <a:gd name="connsiteX0" fmla="*/ 3621 w 9994"/>
                <a:gd name="connsiteY0" fmla="*/ 0 h 10162"/>
                <a:gd name="connsiteX1" fmla="*/ 3150 w 9994"/>
                <a:gd name="connsiteY1" fmla="*/ 167 h 10162"/>
                <a:gd name="connsiteX2" fmla="*/ 3046 w 9994"/>
                <a:gd name="connsiteY2" fmla="*/ 667 h 10162"/>
                <a:gd name="connsiteX3" fmla="*/ 3114 w 9994"/>
                <a:gd name="connsiteY3" fmla="*/ 318 h 10162"/>
                <a:gd name="connsiteX4" fmla="*/ 2776 w 9994"/>
                <a:gd name="connsiteY4" fmla="*/ 120 h 10162"/>
                <a:gd name="connsiteX5" fmla="*/ 2715 w 9994"/>
                <a:gd name="connsiteY5" fmla="*/ 118 h 10162"/>
                <a:gd name="connsiteX6" fmla="*/ 2300 w 9994"/>
                <a:gd name="connsiteY6" fmla="*/ 274 h 10162"/>
                <a:gd name="connsiteX7" fmla="*/ 1996 w 9994"/>
                <a:gd name="connsiteY7" fmla="*/ 1547 h 10162"/>
                <a:gd name="connsiteX8" fmla="*/ 2269 w 9994"/>
                <a:gd name="connsiteY8" fmla="*/ 409 h 10162"/>
                <a:gd name="connsiteX9" fmla="*/ 1962 w 9994"/>
                <a:gd name="connsiteY9" fmla="*/ 228 h 10162"/>
                <a:gd name="connsiteX10" fmla="*/ 1555 w 9994"/>
                <a:gd name="connsiteY10" fmla="*/ 378 h 10162"/>
                <a:gd name="connsiteX11" fmla="*/ 1287 w 9994"/>
                <a:gd name="connsiteY11" fmla="*/ 1517 h 10162"/>
                <a:gd name="connsiteX12" fmla="*/ 1147 w 9994"/>
                <a:gd name="connsiteY12" fmla="*/ 2931 h 10162"/>
                <a:gd name="connsiteX13" fmla="*/ 942 w 9994"/>
                <a:gd name="connsiteY13" fmla="*/ 3219 h 10162"/>
                <a:gd name="connsiteX14" fmla="*/ 640 w 9994"/>
                <a:gd name="connsiteY14" fmla="*/ 3765 h 10162"/>
                <a:gd name="connsiteX15" fmla="*/ 198 w 9994"/>
                <a:gd name="connsiteY15" fmla="*/ 4872 h 10162"/>
                <a:gd name="connsiteX16" fmla="*/ 708 w 9994"/>
                <a:gd name="connsiteY16" fmla="*/ 7758 h 10162"/>
                <a:gd name="connsiteX17" fmla="*/ 1893 w 9994"/>
                <a:gd name="connsiteY17" fmla="*/ 8472 h 10162"/>
                <a:gd name="connsiteX18" fmla="*/ 4709 w 9994"/>
                <a:gd name="connsiteY18" fmla="*/ 9277 h 10162"/>
                <a:gd name="connsiteX19" fmla="*/ 7149 w 9994"/>
                <a:gd name="connsiteY19" fmla="*/ 9641 h 10162"/>
                <a:gd name="connsiteX20" fmla="*/ 8610 w 9994"/>
                <a:gd name="connsiteY20" fmla="*/ 9869 h 10162"/>
                <a:gd name="connsiteX21" fmla="*/ 9991 w 9994"/>
                <a:gd name="connsiteY21" fmla="*/ 10000 h 10162"/>
                <a:gd name="connsiteX22" fmla="*/ 9000 w 9994"/>
                <a:gd name="connsiteY22" fmla="*/ 7389 h 10162"/>
                <a:gd name="connsiteX23" fmla="*/ 5117 w 9994"/>
                <a:gd name="connsiteY23" fmla="*/ 6436 h 10162"/>
                <a:gd name="connsiteX24" fmla="*/ 4540 w 9994"/>
                <a:gd name="connsiteY24" fmla="*/ 5936 h 10162"/>
                <a:gd name="connsiteX25" fmla="*/ 4335 w 9994"/>
                <a:gd name="connsiteY25" fmla="*/ 3053 h 10162"/>
                <a:gd name="connsiteX26" fmla="*/ 4335 w 9994"/>
                <a:gd name="connsiteY26" fmla="*/ 3053 h 10162"/>
                <a:gd name="connsiteX27" fmla="*/ 4349 w 9994"/>
                <a:gd name="connsiteY27" fmla="*/ 3053 h 10162"/>
                <a:gd name="connsiteX28" fmla="*/ 5216 w 9994"/>
                <a:gd name="connsiteY28" fmla="*/ 2429 h 10162"/>
                <a:gd name="connsiteX29" fmla="*/ 5321 w 9994"/>
                <a:gd name="connsiteY29" fmla="*/ 1275 h 10162"/>
                <a:gd name="connsiteX30" fmla="*/ 5277 w 9994"/>
                <a:gd name="connsiteY30" fmla="*/ 1274 h 10162"/>
                <a:gd name="connsiteX31" fmla="*/ 4709 w 9994"/>
                <a:gd name="connsiteY31" fmla="*/ 1517 h 10162"/>
                <a:gd name="connsiteX32" fmla="*/ 4435 w 9994"/>
                <a:gd name="connsiteY32" fmla="*/ 1624 h 10162"/>
                <a:gd name="connsiteX33" fmla="*/ 4778 w 9994"/>
                <a:gd name="connsiteY33" fmla="*/ 334 h 10162"/>
                <a:gd name="connsiteX34" fmla="*/ 4401 w 9994"/>
                <a:gd name="connsiteY34" fmla="*/ 135 h 10162"/>
                <a:gd name="connsiteX35" fmla="*/ 4349 w 9994"/>
                <a:gd name="connsiteY35" fmla="*/ 133 h 10162"/>
                <a:gd name="connsiteX36" fmla="*/ 3963 w 9994"/>
                <a:gd name="connsiteY36" fmla="*/ 303 h 10162"/>
                <a:gd name="connsiteX37" fmla="*/ 3963 w 9994"/>
                <a:gd name="connsiteY37" fmla="*/ 211 h 10162"/>
                <a:gd name="connsiteX38" fmla="*/ 3621 w 9994"/>
                <a:gd name="connsiteY38" fmla="*/ 0 h 10162"/>
                <a:gd name="connsiteX0" fmla="*/ 3623 w 10046"/>
                <a:gd name="connsiteY0" fmla="*/ 0 h 9958"/>
                <a:gd name="connsiteX1" fmla="*/ 3152 w 10046"/>
                <a:gd name="connsiteY1" fmla="*/ 164 h 9958"/>
                <a:gd name="connsiteX2" fmla="*/ 3048 w 10046"/>
                <a:gd name="connsiteY2" fmla="*/ 656 h 9958"/>
                <a:gd name="connsiteX3" fmla="*/ 3116 w 10046"/>
                <a:gd name="connsiteY3" fmla="*/ 313 h 9958"/>
                <a:gd name="connsiteX4" fmla="*/ 2778 w 10046"/>
                <a:gd name="connsiteY4" fmla="*/ 118 h 9958"/>
                <a:gd name="connsiteX5" fmla="*/ 2717 w 10046"/>
                <a:gd name="connsiteY5" fmla="*/ 116 h 9958"/>
                <a:gd name="connsiteX6" fmla="*/ 2301 w 10046"/>
                <a:gd name="connsiteY6" fmla="*/ 270 h 9958"/>
                <a:gd name="connsiteX7" fmla="*/ 1997 w 10046"/>
                <a:gd name="connsiteY7" fmla="*/ 1522 h 9958"/>
                <a:gd name="connsiteX8" fmla="*/ 2270 w 10046"/>
                <a:gd name="connsiteY8" fmla="*/ 402 h 9958"/>
                <a:gd name="connsiteX9" fmla="*/ 1963 w 10046"/>
                <a:gd name="connsiteY9" fmla="*/ 224 h 9958"/>
                <a:gd name="connsiteX10" fmla="*/ 1556 w 10046"/>
                <a:gd name="connsiteY10" fmla="*/ 372 h 9958"/>
                <a:gd name="connsiteX11" fmla="*/ 1288 w 10046"/>
                <a:gd name="connsiteY11" fmla="*/ 1493 h 9958"/>
                <a:gd name="connsiteX12" fmla="*/ 1148 w 10046"/>
                <a:gd name="connsiteY12" fmla="*/ 2884 h 9958"/>
                <a:gd name="connsiteX13" fmla="*/ 943 w 10046"/>
                <a:gd name="connsiteY13" fmla="*/ 3168 h 9958"/>
                <a:gd name="connsiteX14" fmla="*/ 640 w 10046"/>
                <a:gd name="connsiteY14" fmla="*/ 3705 h 9958"/>
                <a:gd name="connsiteX15" fmla="*/ 198 w 10046"/>
                <a:gd name="connsiteY15" fmla="*/ 4794 h 9958"/>
                <a:gd name="connsiteX16" fmla="*/ 708 w 10046"/>
                <a:gd name="connsiteY16" fmla="*/ 7634 h 9958"/>
                <a:gd name="connsiteX17" fmla="*/ 1894 w 10046"/>
                <a:gd name="connsiteY17" fmla="*/ 8337 h 9958"/>
                <a:gd name="connsiteX18" fmla="*/ 4712 w 10046"/>
                <a:gd name="connsiteY18" fmla="*/ 9129 h 9958"/>
                <a:gd name="connsiteX19" fmla="*/ 7153 w 10046"/>
                <a:gd name="connsiteY19" fmla="*/ 9487 h 9958"/>
                <a:gd name="connsiteX20" fmla="*/ 9997 w 10046"/>
                <a:gd name="connsiteY20" fmla="*/ 9841 h 9958"/>
                <a:gd name="connsiteX21" fmla="*/ 9005 w 10046"/>
                <a:gd name="connsiteY21" fmla="*/ 7271 h 9958"/>
                <a:gd name="connsiteX22" fmla="*/ 5120 w 10046"/>
                <a:gd name="connsiteY22" fmla="*/ 6333 h 9958"/>
                <a:gd name="connsiteX23" fmla="*/ 4543 w 10046"/>
                <a:gd name="connsiteY23" fmla="*/ 5841 h 9958"/>
                <a:gd name="connsiteX24" fmla="*/ 4338 w 10046"/>
                <a:gd name="connsiteY24" fmla="*/ 3004 h 9958"/>
                <a:gd name="connsiteX25" fmla="*/ 4338 w 10046"/>
                <a:gd name="connsiteY25" fmla="*/ 3004 h 9958"/>
                <a:gd name="connsiteX26" fmla="*/ 4352 w 10046"/>
                <a:gd name="connsiteY26" fmla="*/ 3004 h 9958"/>
                <a:gd name="connsiteX27" fmla="*/ 5219 w 10046"/>
                <a:gd name="connsiteY27" fmla="*/ 2390 h 9958"/>
                <a:gd name="connsiteX28" fmla="*/ 5324 w 10046"/>
                <a:gd name="connsiteY28" fmla="*/ 1255 h 9958"/>
                <a:gd name="connsiteX29" fmla="*/ 5280 w 10046"/>
                <a:gd name="connsiteY29" fmla="*/ 1254 h 9958"/>
                <a:gd name="connsiteX30" fmla="*/ 4712 w 10046"/>
                <a:gd name="connsiteY30" fmla="*/ 1493 h 9958"/>
                <a:gd name="connsiteX31" fmla="*/ 4438 w 10046"/>
                <a:gd name="connsiteY31" fmla="*/ 1598 h 9958"/>
                <a:gd name="connsiteX32" fmla="*/ 4781 w 10046"/>
                <a:gd name="connsiteY32" fmla="*/ 329 h 9958"/>
                <a:gd name="connsiteX33" fmla="*/ 4404 w 10046"/>
                <a:gd name="connsiteY33" fmla="*/ 133 h 9958"/>
                <a:gd name="connsiteX34" fmla="*/ 4352 w 10046"/>
                <a:gd name="connsiteY34" fmla="*/ 131 h 9958"/>
                <a:gd name="connsiteX35" fmla="*/ 3965 w 10046"/>
                <a:gd name="connsiteY35" fmla="*/ 298 h 9958"/>
                <a:gd name="connsiteX36" fmla="*/ 3965 w 10046"/>
                <a:gd name="connsiteY36" fmla="*/ 208 h 9958"/>
                <a:gd name="connsiteX37" fmla="*/ 3623 w 10046"/>
                <a:gd name="connsiteY37" fmla="*/ 0 h 9958"/>
                <a:gd name="connsiteX0" fmla="*/ 3606 w 10000"/>
                <a:gd name="connsiteY0" fmla="*/ 0 h 10001"/>
                <a:gd name="connsiteX1" fmla="*/ 3138 w 10000"/>
                <a:gd name="connsiteY1" fmla="*/ 165 h 10001"/>
                <a:gd name="connsiteX2" fmla="*/ 3034 w 10000"/>
                <a:gd name="connsiteY2" fmla="*/ 659 h 10001"/>
                <a:gd name="connsiteX3" fmla="*/ 3102 w 10000"/>
                <a:gd name="connsiteY3" fmla="*/ 314 h 10001"/>
                <a:gd name="connsiteX4" fmla="*/ 2765 w 10000"/>
                <a:gd name="connsiteY4" fmla="*/ 118 h 10001"/>
                <a:gd name="connsiteX5" fmla="*/ 2705 w 10000"/>
                <a:gd name="connsiteY5" fmla="*/ 116 h 10001"/>
                <a:gd name="connsiteX6" fmla="*/ 2290 w 10000"/>
                <a:gd name="connsiteY6" fmla="*/ 271 h 10001"/>
                <a:gd name="connsiteX7" fmla="*/ 1988 w 10000"/>
                <a:gd name="connsiteY7" fmla="*/ 1528 h 10001"/>
                <a:gd name="connsiteX8" fmla="*/ 2260 w 10000"/>
                <a:gd name="connsiteY8" fmla="*/ 404 h 10001"/>
                <a:gd name="connsiteX9" fmla="*/ 1954 w 10000"/>
                <a:gd name="connsiteY9" fmla="*/ 225 h 10001"/>
                <a:gd name="connsiteX10" fmla="*/ 1549 w 10000"/>
                <a:gd name="connsiteY10" fmla="*/ 374 h 10001"/>
                <a:gd name="connsiteX11" fmla="*/ 1282 w 10000"/>
                <a:gd name="connsiteY11" fmla="*/ 1499 h 10001"/>
                <a:gd name="connsiteX12" fmla="*/ 1143 w 10000"/>
                <a:gd name="connsiteY12" fmla="*/ 2896 h 10001"/>
                <a:gd name="connsiteX13" fmla="*/ 939 w 10000"/>
                <a:gd name="connsiteY13" fmla="*/ 3181 h 10001"/>
                <a:gd name="connsiteX14" fmla="*/ 637 w 10000"/>
                <a:gd name="connsiteY14" fmla="*/ 3721 h 10001"/>
                <a:gd name="connsiteX15" fmla="*/ 197 w 10000"/>
                <a:gd name="connsiteY15" fmla="*/ 4814 h 10001"/>
                <a:gd name="connsiteX16" fmla="*/ 705 w 10000"/>
                <a:gd name="connsiteY16" fmla="*/ 7666 h 10001"/>
                <a:gd name="connsiteX17" fmla="*/ 1885 w 10000"/>
                <a:gd name="connsiteY17" fmla="*/ 8372 h 10001"/>
                <a:gd name="connsiteX18" fmla="*/ 4690 w 10000"/>
                <a:gd name="connsiteY18" fmla="*/ 9168 h 10001"/>
                <a:gd name="connsiteX19" fmla="*/ 7120 w 10000"/>
                <a:gd name="connsiteY19" fmla="*/ 9527 h 10001"/>
                <a:gd name="connsiteX20" fmla="*/ 9951 w 10000"/>
                <a:gd name="connsiteY20" fmla="*/ 9883 h 10001"/>
                <a:gd name="connsiteX21" fmla="*/ 8964 w 10000"/>
                <a:gd name="connsiteY21" fmla="*/ 7302 h 10001"/>
                <a:gd name="connsiteX22" fmla="*/ 5097 w 10000"/>
                <a:gd name="connsiteY22" fmla="*/ 6360 h 10001"/>
                <a:gd name="connsiteX23" fmla="*/ 4522 w 10000"/>
                <a:gd name="connsiteY23" fmla="*/ 5866 h 10001"/>
                <a:gd name="connsiteX24" fmla="*/ 4318 w 10000"/>
                <a:gd name="connsiteY24" fmla="*/ 3017 h 10001"/>
                <a:gd name="connsiteX25" fmla="*/ 4318 w 10000"/>
                <a:gd name="connsiteY25" fmla="*/ 3017 h 10001"/>
                <a:gd name="connsiteX26" fmla="*/ 4332 w 10000"/>
                <a:gd name="connsiteY26" fmla="*/ 3017 h 10001"/>
                <a:gd name="connsiteX27" fmla="*/ 5195 w 10000"/>
                <a:gd name="connsiteY27" fmla="*/ 2400 h 10001"/>
                <a:gd name="connsiteX28" fmla="*/ 5300 w 10000"/>
                <a:gd name="connsiteY28" fmla="*/ 1260 h 10001"/>
                <a:gd name="connsiteX29" fmla="*/ 5256 w 10000"/>
                <a:gd name="connsiteY29" fmla="*/ 1259 h 10001"/>
                <a:gd name="connsiteX30" fmla="*/ 4690 w 10000"/>
                <a:gd name="connsiteY30" fmla="*/ 1499 h 10001"/>
                <a:gd name="connsiteX31" fmla="*/ 4418 w 10000"/>
                <a:gd name="connsiteY31" fmla="*/ 1605 h 10001"/>
                <a:gd name="connsiteX32" fmla="*/ 4759 w 10000"/>
                <a:gd name="connsiteY32" fmla="*/ 330 h 10001"/>
                <a:gd name="connsiteX33" fmla="*/ 4384 w 10000"/>
                <a:gd name="connsiteY33" fmla="*/ 134 h 10001"/>
                <a:gd name="connsiteX34" fmla="*/ 4332 w 10000"/>
                <a:gd name="connsiteY34" fmla="*/ 132 h 10001"/>
                <a:gd name="connsiteX35" fmla="*/ 3947 w 10000"/>
                <a:gd name="connsiteY35" fmla="*/ 299 h 10001"/>
                <a:gd name="connsiteX36" fmla="*/ 3947 w 10000"/>
                <a:gd name="connsiteY36" fmla="*/ 209 h 10001"/>
                <a:gd name="connsiteX37" fmla="*/ 3606 w 10000"/>
                <a:gd name="connsiteY37" fmla="*/ 0 h 10001"/>
                <a:gd name="connsiteX0" fmla="*/ 3606 w 10116"/>
                <a:gd name="connsiteY0" fmla="*/ 0 h 10115"/>
                <a:gd name="connsiteX1" fmla="*/ 3138 w 10116"/>
                <a:gd name="connsiteY1" fmla="*/ 165 h 10115"/>
                <a:gd name="connsiteX2" fmla="*/ 3034 w 10116"/>
                <a:gd name="connsiteY2" fmla="*/ 659 h 10115"/>
                <a:gd name="connsiteX3" fmla="*/ 3102 w 10116"/>
                <a:gd name="connsiteY3" fmla="*/ 314 h 10115"/>
                <a:gd name="connsiteX4" fmla="*/ 2765 w 10116"/>
                <a:gd name="connsiteY4" fmla="*/ 118 h 10115"/>
                <a:gd name="connsiteX5" fmla="*/ 2705 w 10116"/>
                <a:gd name="connsiteY5" fmla="*/ 116 h 10115"/>
                <a:gd name="connsiteX6" fmla="*/ 2290 w 10116"/>
                <a:gd name="connsiteY6" fmla="*/ 271 h 10115"/>
                <a:gd name="connsiteX7" fmla="*/ 1988 w 10116"/>
                <a:gd name="connsiteY7" fmla="*/ 1528 h 10115"/>
                <a:gd name="connsiteX8" fmla="*/ 2260 w 10116"/>
                <a:gd name="connsiteY8" fmla="*/ 404 h 10115"/>
                <a:gd name="connsiteX9" fmla="*/ 1954 w 10116"/>
                <a:gd name="connsiteY9" fmla="*/ 225 h 10115"/>
                <a:gd name="connsiteX10" fmla="*/ 1549 w 10116"/>
                <a:gd name="connsiteY10" fmla="*/ 374 h 10115"/>
                <a:gd name="connsiteX11" fmla="*/ 1282 w 10116"/>
                <a:gd name="connsiteY11" fmla="*/ 1499 h 10115"/>
                <a:gd name="connsiteX12" fmla="*/ 1143 w 10116"/>
                <a:gd name="connsiteY12" fmla="*/ 2896 h 10115"/>
                <a:gd name="connsiteX13" fmla="*/ 939 w 10116"/>
                <a:gd name="connsiteY13" fmla="*/ 3181 h 10115"/>
                <a:gd name="connsiteX14" fmla="*/ 637 w 10116"/>
                <a:gd name="connsiteY14" fmla="*/ 3721 h 10115"/>
                <a:gd name="connsiteX15" fmla="*/ 197 w 10116"/>
                <a:gd name="connsiteY15" fmla="*/ 4814 h 10115"/>
                <a:gd name="connsiteX16" fmla="*/ 705 w 10116"/>
                <a:gd name="connsiteY16" fmla="*/ 7666 h 10115"/>
                <a:gd name="connsiteX17" fmla="*/ 1885 w 10116"/>
                <a:gd name="connsiteY17" fmla="*/ 8372 h 10115"/>
                <a:gd name="connsiteX18" fmla="*/ 4690 w 10116"/>
                <a:gd name="connsiteY18" fmla="*/ 9168 h 10115"/>
                <a:gd name="connsiteX19" fmla="*/ 7120 w 10116"/>
                <a:gd name="connsiteY19" fmla="*/ 9527 h 10115"/>
                <a:gd name="connsiteX20" fmla="*/ 10071 w 10116"/>
                <a:gd name="connsiteY20" fmla="*/ 10012 h 10115"/>
                <a:gd name="connsiteX21" fmla="*/ 8964 w 10116"/>
                <a:gd name="connsiteY21" fmla="*/ 7302 h 10115"/>
                <a:gd name="connsiteX22" fmla="*/ 5097 w 10116"/>
                <a:gd name="connsiteY22" fmla="*/ 6360 h 10115"/>
                <a:gd name="connsiteX23" fmla="*/ 4522 w 10116"/>
                <a:gd name="connsiteY23" fmla="*/ 5866 h 10115"/>
                <a:gd name="connsiteX24" fmla="*/ 4318 w 10116"/>
                <a:gd name="connsiteY24" fmla="*/ 3017 h 10115"/>
                <a:gd name="connsiteX25" fmla="*/ 4318 w 10116"/>
                <a:gd name="connsiteY25" fmla="*/ 3017 h 10115"/>
                <a:gd name="connsiteX26" fmla="*/ 4332 w 10116"/>
                <a:gd name="connsiteY26" fmla="*/ 3017 h 10115"/>
                <a:gd name="connsiteX27" fmla="*/ 5195 w 10116"/>
                <a:gd name="connsiteY27" fmla="*/ 2400 h 10115"/>
                <a:gd name="connsiteX28" fmla="*/ 5300 w 10116"/>
                <a:gd name="connsiteY28" fmla="*/ 1260 h 10115"/>
                <a:gd name="connsiteX29" fmla="*/ 5256 w 10116"/>
                <a:gd name="connsiteY29" fmla="*/ 1259 h 10115"/>
                <a:gd name="connsiteX30" fmla="*/ 4690 w 10116"/>
                <a:gd name="connsiteY30" fmla="*/ 1499 h 10115"/>
                <a:gd name="connsiteX31" fmla="*/ 4418 w 10116"/>
                <a:gd name="connsiteY31" fmla="*/ 1605 h 10115"/>
                <a:gd name="connsiteX32" fmla="*/ 4759 w 10116"/>
                <a:gd name="connsiteY32" fmla="*/ 330 h 10115"/>
                <a:gd name="connsiteX33" fmla="*/ 4384 w 10116"/>
                <a:gd name="connsiteY33" fmla="*/ 134 h 10115"/>
                <a:gd name="connsiteX34" fmla="*/ 4332 w 10116"/>
                <a:gd name="connsiteY34" fmla="*/ 132 h 10115"/>
                <a:gd name="connsiteX35" fmla="*/ 3947 w 10116"/>
                <a:gd name="connsiteY35" fmla="*/ 299 h 10115"/>
                <a:gd name="connsiteX36" fmla="*/ 3947 w 10116"/>
                <a:gd name="connsiteY36" fmla="*/ 209 h 10115"/>
                <a:gd name="connsiteX37" fmla="*/ 3606 w 10116"/>
                <a:gd name="connsiteY37" fmla="*/ 0 h 10115"/>
                <a:gd name="connsiteX0" fmla="*/ 3606 w 10116"/>
                <a:gd name="connsiteY0" fmla="*/ 0 h 10023"/>
                <a:gd name="connsiteX1" fmla="*/ 3138 w 10116"/>
                <a:gd name="connsiteY1" fmla="*/ 165 h 10023"/>
                <a:gd name="connsiteX2" fmla="*/ 3034 w 10116"/>
                <a:gd name="connsiteY2" fmla="*/ 659 h 10023"/>
                <a:gd name="connsiteX3" fmla="*/ 3102 w 10116"/>
                <a:gd name="connsiteY3" fmla="*/ 314 h 10023"/>
                <a:gd name="connsiteX4" fmla="*/ 2765 w 10116"/>
                <a:gd name="connsiteY4" fmla="*/ 118 h 10023"/>
                <a:gd name="connsiteX5" fmla="*/ 2705 w 10116"/>
                <a:gd name="connsiteY5" fmla="*/ 116 h 10023"/>
                <a:gd name="connsiteX6" fmla="*/ 2290 w 10116"/>
                <a:gd name="connsiteY6" fmla="*/ 271 h 10023"/>
                <a:gd name="connsiteX7" fmla="*/ 1988 w 10116"/>
                <a:gd name="connsiteY7" fmla="*/ 1528 h 10023"/>
                <a:gd name="connsiteX8" fmla="*/ 2260 w 10116"/>
                <a:gd name="connsiteY8" fmla="*/ 404 h 10023"/>
                <a:gd name="connsiteX9" fmla="*/ 1954 w 10116"/>
                <a:gd name="connsiteY9" fmla="*/ 225 h 10023"/>
                <a:gd name="connsiteX10" fmla="*/ 1549 w 10116"/>
                <a:gd name="connsiteY10" fmla="*/ 374 h 10023"/>
                <a:gd name="connsiteX11" fmla="*/ 1282 w 10116"/>
                <a:gd name="connsiteY11" fmla="*/ 1499 h 10023"/>
                <a:gd name="connsiteX12" fmla="*/ 1143 w 10116"/>
                <a:gd name="connsiteY12" fmla="*/ 2896 h 10023"/>
                <a:gd name="connsiteX13" fmla="*/ 939 w 10116"/>
                <a:gd name="connsiteY13" fmla="*/ 3181 h 10023"/>
                <a:gd name="connsiteX14" fmla="*/ 637 w 10116"/>
                <a:gd name="connsiteY14" fmla="*/ 3721 h 10023"/>
                <a:gd name="connsiteX15" fmla="*/ 197 w 10116"/>
                <a:gd name="connsiteY15" fmla="*/ 4814 h 10023"/>
                <a:gd name="connsiteX16" fmla="*/ 705 w 10116"/>
                <a:gd name="connsiteY16" fmla="*/ 7666 h 10023"/>
                <a:gd name="connsiteX17" fmla="*/ 1885 w 10116"/>
                <a:gd name="connsiteY17" fmla="*/ 8372 h 10023"/>
                <a:gd name="connsiteX18" fmla="*/ 4690 w 10116"/>
                <a:gd name="connsiteY18" fmla="*/ 9168 h 10023"/>
                <a:gd name="connsiteX19" fmla="*/ 7120 w 10116"/>
                <a:gd name="connsiteY19" fmla="*/ 9527 h 10023"/>
                <a:gd name="connsiteX20" fmla="*/ 10071 w 10116"/>
                <a:gd name="connsiteY20" fmla="*/ 10012 h 10023"/>
                <a:gd name="connsiteX21" fmla="*/ 8964 w 10116"/>
                <a:gd name="connsiteY21" fmla="*/ 7302 h 10023"/>
                <a:gd name="connsiteX22" fmla="*/ 5097 w 10116"/>
                <a:gd name="connsiteY22" fmla="*/ 6360 h 10023"/>
                <a:gd name="connsiteX23" fmla="*/ 4522 w 10116"/>
                <a:gd name="connsiteY23" fmla="*/ 5866 h 10023"/>
                <a:gd name="connsiteX24" fmla="*/ 4318 w 10116"/>
                <a:gd name="connsiteY24" fmla="*/ 3017 h 10023"/>
                <a:gd name="connsiteX25" fmla="*/ 4318 w 10116"/>
                <a:gd name="connsiteY25" fmla="*/ 3017 h 10023"/>
                <a:gd name="connsiteX26" fmla="*/ 4332 w 10116"/>
                <a:gd name="connsiteY26" fmla="*/ 3017 h 10023"/>
                <a:gd name="connsiteX27" fmla="*/ 5195 w 10116"/>
                <a:gd name="connsiteY27" fmla="*/ 2400 h 10023"/>
                <a:gd name="connsiteX28" fmla="*/ 5300 w 10116"/>
                <a:gd name="connsiteY28" fmla="*/ 1260 h 10023"/>
                <a:gd name="connsiteX29" fmla="*/ 5256 w 10116"/>
                <a:gd name="connsiteY29" fmla="*/ 1259 h 10023"/>
                <a:gd name="connsiteX30" fmla="*/ 4690 w 10116"/>
                <a:gd name="connsiteY30" fmla="*/ 1499 h 10023"/>
                <a:gd name="connsiteX31" fmla="*/ 4418 w 10116"/>
                <a:gd name="connsiteY31" fmla="*/ 1605 h 10023"/>
                <a:gd name="connsiteX32" fmla="*/ 4759 w 10116"/>
                <a:gd name="connsiteY32" fmla="*/ 330 h 10023"/>
                <a:gd name="connsiteX33" fmla="*/ 4384 w 10116"/>
                <a:gd name="connsiteY33" fmla="*/ 134 h 10023"/>
                <a:gd name="connsiteX34" fmla="*/ 4332 w 10116"/>
                <a:gd name="connsiteY34" fmla="*/ 132 h 10023"/>
                <a:gd name="connsiteX35" fmla="*/ 3947 w 10116"/>
                <a:gd name="connsiteY35" fmla="*/ 299 h 10023"/>
                <a:gd name="connsiteX36" fmla="*/ 3947 w 10116"/>
                <a:gd name="connsiteY36" fmla="*/ 209 h 10023"/>
                <a:gd name="connsiteX37" fmla="*/ 3606 w 10116"/>
                <a:gd name="connsiteY37" fmla="*/ 0 h 10023"/>
                <a:gd name="connsiteX0" fmla="*/ 3606 w 10116"/>
                <a:gd name="connsiteY0" fmla="*/ 0 h 10030"/>
                <a:gd name="connsiteX1" fmla="*/ 3138 w 10116"/>
                <a:gd name="connsiteY1" fmla="*/ 165 h 10030"/>
                <a:gd name="connsiteX2" fmla="*/ 3034 w 10116"/>
                <a:gd name="connsiteY2" fmla="*/ 659 h 10030"/>
                <a:gd name="connsiteX3" fmla="*/ 3102 w 10116"/>
                <a:gd name="connsiteY3" fmla="*/ 314 h 10030"/>
                <a:gd name="connsiteX4" fmla="*/ 2765 w 10116"/>
                <a:gd name="connsiteY4" fmla="*/ 118 h 10030"/>
                <a:gd name="connsiteX5" fmla="*/ 2705 w 10116"/>
                <a:gd name="connsiteY5" fmla="*/ 116 h 10030"/>
                <a:gd name="connsiteX6" fmla="*/ 2290 w 10116"/>
                <a:gd name="connsiteY6" fmla="*/ 271 h 10030"/>
                <a:gd name="connsiteX7" fmla="*/ 1988 w 10116"/>
                <a:gd name="connsiteY7" fmla="*/ 1528 h 10030"/>
                <a:gd name="connsiteX8" fmla="*/ 2260 w 10116"/>
                <a:gd name="connsiteY8" fmla="*/ 404 h 10030"/>
                <a:gd name="connsiteX9" fmla="*/ 1954 w 10116"/>
                <a:gd name="connsiteY9" fmla="*/ 225 h 10030"/>
                <a:gd name="connsiteX10" fmla="*/ 1549 w 10116"/>
                <a:gd name="connsiteY10" fmla="*/ 374 h 10030"/>
                <a:gd name="connsiteX11" fmla="*/ 1282 w 10116"/>
                <a:gd name="connsiteY11" fmla="*/ 1499 h 10030"/>
                <a:gd name="connsiteX12" fmla="*/ 1143 w 10116"/>
                <a:gd name="connsiteY12" fmla="*/ 2896 h 10030"/>
                <a:gd name="connsiteX13" fmla="*/ 939 w 10116"/>
                <a:gd name="connsiteY13" fmla="*/ 3181 h 10030"/>
                <a:gd name="connsiteX14" fmla="*/ 637 w 10116"/>
                <a:gd name="connsiteY14" fmla="*/ 3721 h 10030"/>
                <a:gd name="connsiteX15" fmla="*/ 197 w 10116"/>
                <a:gd name="connsiteY15" fmla="*/ 4814 h 10030"/>
                <a:gd name="connsiteX16" fmla="*/ 705 w 10116"/>
                <a:gd name="connsiteY16" fmla="*/ 7666 h 10030"/>
                <a:gd name="connsiteX17" fmla="*/ 1885 w 10116"/>
                <a:gd name="connsiteY17" fmla="*/ 8372 h 10030"/>
                <a:gd name="connsiteX18" fmla="*/ 4690 w 10116"/>
                <a:gd name="connsiteY18" fmla="*/ 9168 h 10030"/>
                <a:gd name="connsiteX19" fmla="*/ 7027 w 10116"/>
                <a:gd name="connsiteY19" fmla="*/ 9729 h 10030"/>
                <a:gd name="connsiteX20" fmla="*/ 10071 w 10116"/>
                <a:gd name="connsiteY20" fmla="*/ 10012 h 10030"/>
                <a:gd name="connsiteX21" fmla="*/ 8964 w 10116"/>
                <a:gd name="connsiteY21" fmla="*/ 7302 h 10030"/>
                <a:gd name="connsiteX22" fmla="*/ 5097 w 10116"/>
                <a:gd name="connsiteY22" fmla="*/ 6360 h 10030"/>
                <a:gd name="connsiteX23" fmla="*/ 4522 w 10116"/>
                <a:gd name="connsiteY23" fmla="*/ 5866 h 10030"/>
                <a:gd name="connsiteX24" fmla="*/ 4318 w 10116"/>
                <a:gd name="connsiteY24" fmla="*/ 3017 h 10030"/>
                <a:gd name="connsiteX25" fmla="*/ 4318 w 10116"/>
                <a:gd name="connsiteY25" fmla="*/ 3017 h 10030"/>
                <a:gd name="connsiteX26" fmla="*/ 4332 w 10116"/>
                <a:gd name="connsiteY26" fmla="*/ 3017 h 10030"/>
                <a:gd name="connsiteX27" fmla="*/ 5195 w 10116"/>
                <a:gd name="connsiteY27" fmla="*/ 2400 h 10030"/>
                <a:gd name="connsiteX28" fmla="*/ 5300 w 10116"/>
                <a:gd name="connsiteY28" fmla="*/ 1260 h 10030"/>
                <a:gd name="connsiteX29" fmla="*/ 5256 w 10116"/>
                <a:gd name="connsiteY29" fmla="*/ 1259 h 10030"/>
                <a:gd name="connsiteX30" fmla="*/ 4690 w 10116"/>
                <a:gd name="connsiteY30" fmla="*/ 1499 h 10030"/>
                <a:gd name="connsiteX31" fmla="*/ 4418 w 10116"/>
                <a:gd name="connsiteY31" fmla="*/ 1605 h 10030"/>
                <a:gd name="connsiteX32" fmla="*/ 4759 w 10116"/>
                <a:gd name="connsiteY32" fmla="*/ 330 h 10030"/>
                <a:gd name="connsiteX33" fmla="*/ 4384 w 10116"/>
                <a:gd name="connsiteY33" fmla="*/ 134 h 10030"/>
                <a:gd name="connsiteX34" fmla="*/ 4332 w 10116"/>
                <a:gd name="connsiteY34" fmla="*/ 132 h 10030"/>
                <a:gd name="connsiteX35" fmla="*/ 3947 w 10116"/>
                <a:gd name="connsiteY35" fmla="*/ 299 h 10030"/>
                <a:gd name="connsiteX36" fmla="*/ 3947 w 10116"/>
                <a:gd name="connsiteY36" fmla="*/ 209 h 10030"/>
                <a:gd name="connsiteX37" fmla="*/ 3606 w 10116"/>
                <a:gd name="connsiteY37" fmla="*/ 0 h 10030"/>
                <a:gd name="connsiteX0" fmla="*/ 3606 w 12071"/>
                <a:gd name="connsiteY0" fmla="*/ 0 h 9960"/>
                <a:gd name="connsiteX1" fmla="*/ 3138 w 12071"/>
                <a:gd name="connsiteY1" fmla="*/ 165 h 9960"/>
                <a:gd name="connsiteX2" fmla="*/ 3034 w 12071"/>
                <a:gd name="connsiteY2" fmla="*/ 659 h 9960"/>
                <a:gd name="connsiteX3" fmla="*/ 3102 w 12071"/>
                <a:gd name="connsiteY3" fmla="*/ 314 h 9960"/>
                <a:gd name="connsiteX4" fmla="*/ 2765 w 12071"/>
                <a:gd name="connsiteY4" fmla="*/ 118 h 9960"/>
                <a:gd name="connsiteX5" fmla="*/ 2705 w 12071"/>
                <a:gd name="connsiteY5" fmla="*/ 116 h 9960"/>
                <a:gd name="connsiteX6" fmla="*/ 2290 w 12071"/>
                <a:gd name="connsiteY6" fmla="*/ 271 h 9960"/>
                <a:gd name="connsiteX7" fmla="*/ 1988 w 12071"/>
                <a:gd name="connsiteY7" fmla="*/ 1528 h 9960"/>
                <a:gd name="connsiteX8" fmla="*/ 2260 w 12071"/>
                <a:gd name="connsiteY8" fmla="*/ 404 h 9960"/>
                <a:gd name="connsiteX9" fmla="*/ 1954 w 12071"/>
                <a:gd name="connsiteY9" fmla="*/ 225 h 9960"/>
                <a:gd name="connsiteX10" fmla="*/ 1549 w 12071"/>
                <a:gd name="connsiteY10" fmla="*/ 374 h 9960"/>
                <a:gd name="connsiteX11" fmla="*/ 1282 w 12071"/>
                <a:gd name="connsiteY11" fmla="*/ 1499 h 9960"/>
                <a:gd name="connsiteX12" fmla="*/ 1143 w 12071"/>
                <a:gd name="connsiteY12" fmla="*/ 2896 h 9960"/>
                <a:gd name="connsiteX13" fmla="*/ 939 w 12071"/>
                <a:gd name="connsiteY13" fmla="*/ 3181 h 9960"/>
                <a:gd name="connsiteX14" fmla="*/ 637 w 12071"/>
                <a:gd name="connsiteY14" fmla="*/ 3721 h 9960"/>
                <a:gd name="connsiteX15" fmla="*/ 197 w 12071"/>
                <a:gd name="connsiteY15" fmla="*/ 4814 h 9960"/>
                <a:gd name="connsiteX16" fmla="*/ 705 w 12071"/>
                <a:gd name="connsiteY16" fmla="*/ 7666 h 9960"/>
                <a:gd name="connsiteX17" fmla="*/ 1885 w 12071"/>
                <a:gd name="connsiteY17" fmla="*/ 8372 h 9960"/>
                <a:gd name="connsiteX18" fmla="*/ 4690 w 12071"/>
                <a:gd name="connsiteY18" fmla="*/ 9168 h 9960"/>
                <a:gd name="connsiteX19" fmla="*/ 7027 w 12071"/>
                <a:gd name="connsiteY19" fmla="*/ 9729 h 9960"/>
                <a:gd name="connsiteX20" fmla="*/ 12051 w 12071"/>
                <a:gd name="connsiteY20" fmla="*/ 9937 h 9960"/>
                <a:gd name="connsiteX21" fmla="*/ 8964 w 12071"/>
                <a:gd name="connsiteY21" fmla="*/ 7302 h 9960"/>
                <a:gd name="connsiteX22" fmla="*/ 5097 w 12071"/>
                <a:gd name="connsiteY22" fmla="*/ 6360 h 9960"/>
                <a:gd name="connsiteX23" fmla="*/ 4522 w 12071"/>
                <a:gd name="connsiteY23" fmla="*/ 5866 h 9960"/>
                <a:gd name="connsiteX24" fmla="*/ 4318 w 12071"/>
                <a:gd name="connsiteY24" fmla="*/ 3017 h 9960"/>
                <a:gd name="connsiteX25" fmla="*/ 4318 w 12071"/>
                <a:gd name="connsiteY25" fmla="*/ 3017 h 9960"/>
                <a:gd name="connsiteX26" fmla="*/ 4332 w 12071"/>
                <a:gd name="connsiteY26" fmla="*/ 3017 h 9960"/>
                <a:gd name="connsiteX27" fmla="*/ 5195 w 12071"/>
                <a:gd name="connsiteY27" fmla="*/ 2400 h 9960"/>
                <a:gd name="connsiteX28" fmla="*/ 5300 w 12071"/>
                <a:gd name="connsiteY28" fmla="*/ 1260 h 9960"/>
                <a:gd name="connsiteX29" fmla="*/ 5256 w 12071"/>
                <a:gd name="connsiteY29" fmla="*/ 1259 h 9960"/>
                <a:gd name="connsiteX30" fmla="*/ 4690 w 12071"/>
                <a:gd name="connsiteY30" fmla="*/ 1499 h 9960"/>
                <a:gd name="connsiteX31" fmla="*/ 4418 w 12071"/>
                <a:gd name="connsiteY31" fmla="*/ 1605 h 9960"/>
                <a:gd name="connsiteX32" fmla="*/ 4759 w 12071"/>
                <a:gd name="connsiteY32" fmla="*/ 330 h 9960"/>
                <a:gd name="connsiteX33" fmla="*/ 4384 w 12071"/>
                <a:gd name="connsiteY33" fmla="*/ 134 h 9960"/>
                <a:gd name="connsiteX34" fmla="*/ 4332 w 12071"/>
                <a:gd name="connsiteY34" fmla="*/ 132 h 9960"/>
                <a:gd name="connsiteX35" fmla="*/ 3947 w 12071"/>
                <a:gd name="connsiteY35" fmla="*/ 299 h 9960"/>
                <a:gd name="connsiteX36" fmla="*/ 3947 w 12071"/>
                <a:gd name="connsiteY36" fmla="*/ 209 h 9960"/>
                <a:gd name="connsiteX37" fmla="*/ 3606 w 12071"/>
                <a:gd name="connsiteY37" fmla="*/ 0 h 9960"/>
                <a:gd name="connsiteX0" fmla="*/ 2987 w 10001"/>
                <a:gd name="connsiteY0" fmla="*/ 0 h 10000"/>
                <a:gd name="connsiteX1" fmla="*/ 2600 w 10001"/>
                <a:gd name="connsiteY1" fmla="*/ 166 h 10000"/>
                <a:gd name="connsiteX2" fmla="*/ 2513 w 10001"/>
                <a:gd name="connsiteY2" fmla="*/ 662 h 10000"/>
                <a:gd name="connsiteX3" fmla="*/ 2570 w 10001"/>
                <a:gd name="connsiteY3" fmla="*/ 315 h 10000"/>
                <a:gd name="connsiteX4" fmla="*/ 2291 w 10001"/>
                <a:gd name="connsiteY4" fmla="*/ 118 h 10000"/>
                <a:gd name="connsiteX5" fmla="*/ 2241 w 10001"/>
                <a:gd name="connsiteY5" fmla="*/ 116 h 10000"/>
                <a:gd name="connsiteX6" fmla="*/ 1897 w 10001"/>
                <a:gd name="connsiteY6" fmla="*/ 272 h 10000"/>
                <a:gd name="connsiteX7" fmla="*/ 1647 w 10001"/>
                <a:gd name="connsiteY7" fmla="*/ 1534 h 10000"/>
                <a:gd name="connsiteX8" fmla="*/ 1872 w 10001"/>
                <a:gd name="connsiteY8" fmla="*/ 406 h 10000"/>
                <a:gd name="connsiteX9" fmla="*/ 1619 w 10001"/>
                <a:gd name="connsiteY9" fmla="*/ 226 h 10000"/>
                <a:gd name="connsiteX10" fmla="*/ 1283 w 10001"/>
                <a:gd name="connsiteY10" fmla="*/ 376 h 10000"/>
                <a:gd name="connsiteX11" fmla="*/ 1062 w 10001"/>
                <a:gd name="connsiteY11" fmla="*/ 1505 h 10000"/>
                <a:gd name="connsiteX12" fmla="*/ 947 w 10001"/>
                <a:gd name="connsiteY12" fmla="*/ 2908 h 10000"/>
                <a:gd name="connsiteX13" fmla="*/ 778 w 10001"/>
                <a:gd name="connsiteY13" fmla="*/ 3194 h 10000"/>
                <a:gd name="connsiteX14" fmla="*/ 528 w 10001"/>
                <a:gd name="connsiteY14" fmla="*/ 3736 h 10000"/>
                <a:gd name="connsiteX15" fmla="*/ 163 w 10001"/>
                <a:gd name="connsiteY15" fmla="*/ 4833 h 10000"/>
                <a:gd name="connsiteX16" fmla="*/ 584 w 10001"/>
                <a:gd name="connsiteY16" fmla="*/ 7697 h 10000"/>
                <a:gd name="connsiteX17" fmla="*/ 1562 w 10001"/>
                <a:gd name="connsiteY17" fmla="*/ 8406 h 10000"/>
                <a:gd name="connsiteX18" fmla="*/ 3885 w 10001"/>
                <a:gd name="connsiteY18" fmla="*/ 9205 h 10000"/>
                <a:gd name="connsiteX19" fmla="*/ 5821 w 10001"/>
                <a:gd name="connsiteY19" fmla="*/ 9768 h 10000"/>
                <a:gd name="connsiteX20" fmla="*/ 9983 w 10001"/>
                <a:gd name="connsiteY20" fmla="*/ 9977 h 10000"/>
                <a:gd name="connsiteX21" fmla="*/ 7689 w 10001"/>
                <a:gd name="connsiteY21" fmla="*/ 7511 h 10000"/>
                <a:gd name="connsiteX22" fmla="*/ 4223 w 10001"/>
                <a:gd name="connsiteY22" fmla="*/ 6386 h 10000"/>
                <a:gd name="connsiteX23" fmla="*/ 3746 w 10001"/>
                <a:gd name="connsiteY23" fmla="*/ 5890 h 10000"/>
                <a:gd name="connsiteX24" fmla="*/ 3577 w 10001"/>
                <a:gd name="connsiteY24" fmla="*/ 3029 h 10000"/>
                <a:gd name="connsiteX25" fmla="*/ 3577 w 10001"/>
                <a:gd name="connsiteY25" fmla="*/ 3029 h 10000"/>
                <a:gd name="connsiteX26" fmla="*/ 3589 w 10001"/>
                <a:gd name="connsiteY26" fmla="*/ 3029 h 10000"/>
                <a:gd name="connsiteX27" fmla="*/ 4304 w 10001"/>
                <a:gd name="connsiteY27" fmla="*/ 2410 h 10000"/>
                <a:gd name="connsiteX28" fmla="*/ 4391 w 10001"/>
                <a:gd name="connsiteY28" fmla="*/ 1265 h 10000"/>
                <a:gd name="connsiteX29" fmla="*/ 4354 w 10001"/>
                <a:gd name="connsiteY29" fmla="*/ 1264 h 10000"/>
                <a:gd name="connsiteX30" fmla="*/ 3885 w 10001"/>
                <a:gd name="connsiteY30" fmla="*/ 1505 h 10000"/>
                <a:gd name="connsiteX31" fmla="*/ 3660 w 10001"/>
                <a:gd name="connsiteY31" fmla="*/ 1611 h 10000"/>
                <a:gd name="connsiteX32" fmla="*/ 3943 w 10001"/>
                <a:gd name="connsiteY32" fmla="*/ 331 h 10000"/>
                <a:gd name="connsiteX33" fmla="*/ 3632 w 10001"/>
                <a:gd name="connsiteY33" fmla="*/ 135 h 10000"/>
                <a:gd name="connsiteX34" fmla="*/ 3589 w 10001"/>
                <a:gd name="connsiteY34" fmla="*/ 133 h 10000"/>
                <a:gd name="connsiteX35" fmla="*/ 3270 w 10001"/>
                <a:gd name="connsiteY35" fmla="*/ 300 h 10000"/>
                <a:gd name="connsiteX36" fmla="*/ 3270 w 10001"/>
                <a:gd name="connsiteY36" fmla="*/ 210 h 10000"/>
                <a:gd name="connsiteX37" fmla="*/ 2987 w 10001"/>
                <a:gd name="connsiteY37" fmla="*/ 0 h 10000"/>
                <a:gd name="connsiteX0" fmla="*/ 2987 w 10104"/>
                <a:gd name="connsiteY0" fmla="*/ 0 h 10082"/>
                <a:gd name="connsiteX1" fmla="*/ 2600 w 10104"/>
                <a:gd name="connsiteY1" fmla="*/ 166 h 10082"/>
                <a:gd name="connsiteX2" fmla="*/ 2513 w 10104"/>
                <a:gd name="connsiteY2" fmla="*/ 662 h 10082"/>
                <a:gd name="connsiteX3" fmla="*/ 2570 w 10104"/>
                <a:gd name="connsiteY3" fmla="*/ 315 h 10082"/>
                <a:gd name="connsiteX4" fmla="*/ 2291 w 10104"/>
                <a:gd name="connsiteY4" fmla="*/ 118 h 10082"/>
                <a:gd name="connsiteX5" fmla="*/ 2241 w 10104"/>
                <a:gd name="connsiteY5" fmla="*/ 116 h 10082"/>
                <a:gd name="connsiteX6" fmla="*/ 1897 w 10104"/>
                <a:gd name="connsiteY6" fmla="*/ 272 h 10082"/>
                <a:gd name="connsiteX7" fmla="*/ 1647 w 10104"/>
                <a:gd name="connsiteY7" fmla="*/ 1534 h 10082"/>
                <a:gd name="connsiteX8" fmla="*/ 1872 w 10104"/>
                <a:gd name="connsiteY8" fmla="*/ 406 h 10082"/>
                <a:gd name="connsiteX9" fmla="*/ 1619 w 10104"/>
                <a:gd name="connsiteY9" fmla="*/ 226 h 10082"/>
                <a:gd name="connsiteX10" fmla="*/ 1283 w 10104"/>
                <a:gd name="connsiteY10" fmla="*/ 376 h 10082"/>
                <a:gd name="connsiteX11" fmla="*/ 1062 w 10104"/>
                <a:gd name="connsiteY11" fmla="*/ 1505 h 10082"/>
                <a:gd name="connsiteX12" fmla="*/ 947 w 10104"/>
                <a:gd name="connsiteY12" fmla="*/ 2908 h 10082"/>
                <a:gd name="connsiteX13" fmla="*/ 778 w 10104"/>
                <a:gd name="connsiteY13" fmla="*/ 3194 h 10082"/>
                <a:gd name="connsiteX14" fmla="*/ 528 w 10104"/>
                <a:gd name="connsiteY14" fmla="*/ 3736 h 10082"/>
                <a:gd name="connsiteX15" fmla="*/ 163 w 10104"/>
                <a:gd name="connsiteY15" fmla="*/ 4833 h 10082"/>
                <a:gd name="connsiteX16" fmla="*/ 584 w 10104"/>
                <a:gd name="connsiteY16" fmla="*/ 7697 h 10082"/>
                <a:gd name="connsiteX17" fmla="*/ 1562 w 10104"/>
                <a:gd name="connsiteY17" fmla="*/ 8406 h 10082"/>
                <a:gd name="connsiteX18" fmla="*/ 3885 w 10104"/>
                <a:gd name="connsiteY18" fmla="*/ 9205 h 10082"/>
                <a:gd name="connsiteX19" fmla="*/ 5821 w 10104"/>
                <a:gd name="connsiteY19" fmla="*/ 9768 h 10082"/>
                <a:gd name="connsiteX20" fmla="*/ 10087 w 10104"/>
                <a:gd name="connsiteY20" fmla="*/ 10065 h 10082"/>
                <a:gd name="connsiteX21" fmla="*/ 7689 w 10104"/>
                <a:gd name="connsiteY21" fmla="*/ 7511 h 10082"/>
                <a:gd name="connsiteX22" fmla="*/ 4223 w 10104"/>
                <a:gd name="connsiteY22" fmla="*/ 6386 h 10082"/>
                <a:gd name="connsiteX23" fmla="*/ 3746 w 10104"/>
                <a:gd name="connsiteY23" fmla="*/ 5890 h 10082"/>
                <a:gd name="connsiteX24" fmla="*/ 3577 w 10104"/>
                <a:gd name="connsiteY24" fmla="*/ 3029 h 10082"/>
                <a:gd name="connsiteX25" fmla="*/ 3577 w 10104"/>
                <a:gd name="connsiteY25" fmla="*/ 3029 h 10082"/>
                <a:gd name="connsiteX26" fmla="*/ 3589 w 10104"/>
                <a:gd name="connsiteY26" fmla="*/ 3029 h 10082"/>
                <a:gd name="connsiteX27" fmla="*/ 4304 w 10104"/>
                <a:gd name="connsiteY27" fmla="*/ 2410 h 10082"/>
                <a:gd name="connsiteX28" fmla="*/ 4391 w 10104"/>
                <a:gd name="connsiteY28" fmla="*/ 1265 h 10082"/>
                <a:gd name="connsiteX29" fmla="*/ 4354 w 10104"/>
                <a:gd name="connsiteY29" fmla="*/ 1264 h 10082"/>
                <a:gd name="connsiteX30" fmla="*/ 3885 w 10104"/>
                <a:gd name="connsiteY30" fmla="*/ 1505 h 10082"/>
                <a:gd name="connsiteX31" fmla="*/ 3660 w 10104"/>
                <a:gd name="connsiteY31" fmla="*/ 1611 h 10082"/>
                <a:gd name="connsiteX32" fmla="*/ 3943 w 10104"/>
                <a:gd name="connsiteY32" fmla="*/ 331 h 10082"/>
                <a:gd name="connsiteX33" fmla="*/ 3632 w 10104"/>
                <a:gd name="connsiteY33" fmla="*/ 135 h 10082"/>
                <a:gd name="connsiteX34" fmla="*/ 3589 w 10104"/>
                <a:gd name="connsiteY34" fmla="*/ 133 h 10082"/>
                <a:gd name="connsiteX35" fmla="*/ 3270 w 10104"/>
                <a:gd name="connsiteY35" fmla="*/ 300 h 10082"/>
                <a:gd name="connsiteX36" fmla="*/ 3270 w 10104"/>
                <a:gd name="connsiteY36" fmla="*/ 210 h 10082"/>
                <a:gd name="connsiteX37" fmla="*/ 2987 w 10104"/>
                <a:gd name="connsiteY37" fmla="*/ 0 h 10082"/>
                <a:gd name="connsiteX0" fmla="*/ 2987 w 10104"/>
                <a:gd name="connsiteY0" fmla="*/ 0 h 10082"/>
                <a:gd name="connsiteX1" fmla="*/ 2600 w 10104"/>
                <a:gd name="connsiteY1" fmla="*/ 166 h 10082"/>
                <a:gd name="connsiteX2" fmla="*/ 2513 w 10104"/>
                <a:gd name="connsiteY2" fmla="*/ 662 h 10082"/>
                <a:gd name="connsiteX3" fmla="*/ 2570 w 10104"/>
                <a:gd name="connsiteY3" fmla="*/ 315 h 10082"/>
                <a:gd name="connsiteX4" fmla="*/ 2291 w 10104"/>
                <a:gd name="connsiteY4" fmla="*/ 118 h 10082"/>
                <a:gd name="connsiteX5" fmla="*/ 2241 w 10104"/>
                <a:gd name="connsiteY5" fmla="*/ 116 h 10082"/>
                <a:gd name="connsiteX6" fmla="*/ 1897 w 10104"/>
                <a:gd name="connsiteY6" fmla="*/ 272 h 10082"/>
                <a:gd name="connsiteX7" fmla="*/ 1647 w 10104"/>
                <a:gd name="connsiteY7" fmla="*/ 1534 h 10082"/>
                <a:gd name="connsiteX8" fmla="*/ 1872 w 10104"/>
                <a:gd name="connsiteY8" fmla="*/ 406 h 10082"/>
                <a:gd name="connsiteX9" fmla="*/ 1619 w 10104"/>
                <a:gd name="connsiteY9" fmla="*/ 226 h 10082"/>
                <a:gd name="connsiteX10" fmla="*/ 1283 w 10104"/>
                <a:gd name="connsiteY10" fmla="*/ 376 h 10082"/>
                <a:gd name="connsiteX11" fmla="*/ 1062 w 10104"/>
                <a:gd name="connsiteY11" fmla="*/ 1505 h 10082"/>
                <a:gd name="connsiteX12" fmla="*/ 947 w 10104"/>
                <a:gd name="connsiteY12" fmla="*/ 2908 h 10082"/>
                <a:gd name="connsiteX13" fmla="*/ 778 w 10104"/>
                <a:gd name="connsiteY13" fmla="*/ 3194 h 10082"/>
                <a:gd name="connsiteX14" fmla="*/ 528 w 10104"/>
                <a:gd name="connsiteY14" fmla="*/ 3736 h 10082"/>
                <a:gd name="connsiteX15" fmla="*/ 163 w 10104"/>
                <a:gd name="connsiteY15" fmla="*/ 4833 h 10082"/>
                <a:gd name="connsiteX16" fmla="*/ 584 w 10104"/>
                <a:gd name="connsiteY16" fmla="*/ 7697 h 10082"/>
                <a:gd name="connsiteX17" fmla="*/ 1562 w 10104"/>
                <a:gd name="connsiteY17" fmla="*/ 8406 h 10082"/>
                <a:gd name="connsiteX18" fmla="*/ 3885 w 10104"/>
                <a:gd name="connsiteY18" fmla="*/ 9205 h 10082"/>
                <a:gd name="connsiteX19" fmla="*/ 5821 w 10104"/>
                <a:gd name="connsiteY19" fmla="*/ 9768 h 10082"/>
                <a:gd name="connsiteX20" fmla="*/ 10087 w 10104"/>
                <a:gd name="connsiteY20" fmla="*/ 10065 h 10082"/>
                <a:gd name="connsiteX21" fmla="*/ 7689 w 10104"/>
                <a:gd name="connsiteY21" fmla="*/ 7511 h 10082"/>
                <a:gd name="connsiteX22" fmla="*/ 4223 w 10104"/>
                <a:gd name="connsiteY22" fmla="*/ 6386 h 10082"/>
                <a:gd name="connsiteX23" fmla="*/ 3746 w 10104"/>
                <a:gd name="connsiteY23" fmla="*/ 5890 h 10082"/>
                <a:gd name="connsiteX24" fmla="*/ 3577 w 10104"/>
                <a:gd name="connsiteY24" fmla="*/ 3029 h 10082"/>
                <a:gd name="connsiteX25" fmla="*/ 3577 w 10104"/>
                <a:gd name="connsiteY25" fmla="*/ 3029 h 10082"/>
                <a:gd name="connsiteX26" fmla="*/ 3589 w 10104"/>
                <a:gd name="connsiteY26" fmla="*/ 3029 h 10082"/>
                <a:gd name="connsiteX27" fmla="*/ 4304 w 10104"/>
                <a:gd name="connsiteY27" fmla="*/ 2410 h 10082"/>
                <a:gd name="connsiteX28" fmla="*/ 4391 w 10104"/>
                <a:gd name="connsiteY28" fmla="*/ 1265 h 10082"/>
                <a:gd name="connsiteX29" fmla="*/ 4354 w 10104"/>
                <a:gd name="connsiteY29" fmla="*/ 1264 h 10082"/>
                <a:gd name="connsiteX30" fmla="*/ 3885 w 10104"/>
                <a:gd name="connsiteY30" fmla="*/ 1505 h 10082"/>
                <a:gd name="connsiteX31" fmla="*/ 3660 w 10104"/>
                <a:gd name="connsiteY31" fmla="*/ 1611 h 10082"/>
                <a:gd name="connsiteX32" fmla="*/ 3943 w 10104"/>
                <a:gd name="connsiteY32" fmla="*/ 331 h 10082"/>
                <a:gd name="connsiteX33" fmla="*/ 3632 w 10104"/>
                <a:gd name="connsiteY33" fmla="*/ 135 h 10082"/>
                <a:gd name="connsiteX34" fmla="*/ 3589 w 10104"/>
                <a:gd name="connsiteY34" fmla="*/ 133 h 10082"/>
                <a:gd name="connsiteX35" fmla="*/ 3270 w 10104"/>
                <a:gd name="connsiteY35" fmla="*/ 300 h 10082"/>
                <a:gd name="connsiteX36" fmla="*/ 3270 w 10104"/>
                <a:gd name="connsiteY36" fmla="*/ 210 h 10082"/>
                <a:gd name="connsiteX37" fmla="*/ 2987 w 10104"/>
                <a:gd name="connsiteY37" fmla="*/ 0 h 10082"/>
                <a:gd name="connsiteX0" fmla="*/ 2987 w 10104"/>
                <a:gd name="connsiteY0" fmla="*/ 0 h 10082"/>
                <a:gd name="connsiteX1" fmla="*/ 2600 w 10104"/>
                <a:gd name="connsiteY1" fmla="*/ 166 h 10082"/>
                <a:gd name="connsiteX2" fmla="*/ 2513 w 10104"/>
                <a:gd name="connsiteY2" fmla="*/ 662 h 10082"/>
                <a:gd name="connsiteX3" fmla="*/ 2570 w 10104"/>
                <a:gd name="connsiteY3" fmla="*/ 315 h 10082"/>
                <a:gd name="connsiteX4" fmla="*/ 2291 w 10104"/>
                <a:gd name="connsiteY4" fmla="*/ 118 h 10082"/>
                <a:gd name="connsiteX5" fmla="*/ 2241 w 10104"/>
                <a:gd name="connsiteY5" fmla="*/ 116 h 10082"/>
                <a:gd name="connsiteX6" fmla="*/ 1897 w 10104"/>
                <a:gd name="connsiteY6" fmla="*/ 272 h 10082"/>
                <a:gd name="connsiteX7" fmla="*/ 1647 w 10104"/>
                <a:gd name="connsiteY7" fmla="*/ 1534 h 10082"/>
                <a:gd name="connsiteX8" fmla="*/ 1872 w 10104"/>
                <a:gd name="connsiteY8" fmla="*/ 406 h 10082"/>
                <a:gd name="connsiteX9" fmla="*/ 1619 w 10104"/>
                <a:gd name="connsiteY9" fmla="*/ 226 h 10082"/>
                <a:gd name="connsiteX10" fmla="*/ 1283 w 10104"/>
                <a:gd name="connsiteY10" fmla="*/ 376 h 10082"/>
                <a:gd name="connsiteX11" fmla="*/ 1062 w 10104"/>
                <a:gd name="connsiteY11" fmla="*/ 1505 h 10082"/>
                <a:gd name="connsiteX12" fmla="*/ 947 w 10104"/>
                <a:gd name="connsiteY12" fmla="*/ 2908 h 10082"/>
                <a:gd name="connsiteX13" fmla="*/ 778 w 10104"/>
                <a:gd name="connsiteY13" fmla="*/ 3194 h 10082"/>
                <a:gd name="connsiteX14" fmla="*/ 528 w 10104"/>
                <a:gd name="connsiteY14" fmla="*/ 3736 h 10082"/>
                <a:gd name="connsiteX15" fmla="*/ 163 w 10104"/>
                <a:gd name="connsiteY15" fmla="*/ 4833 h 10082"/>
                <a:gd name="connsiteX16" fmla="*/ 584 w 10104"/>
                <a:gd name="connsiteY16" fmla="*/ 7697 h 10082"/>
                <a:gd name="connsiteX17" fmla="*/ 1562 w 10104"/>
                <a:gd name="connsiteY17" fmla="*/ 8406 h 10082"/>
                <a:gd name="connsiteX18" fmla="*/ 3885 w 10104"/>
                <a:gd name="connsiteY18" fmla="*/ 9205 h 10082"/>
                <a:gd name="connsiteX19" fmla="*/ 5821 w 10104"/>
                <a:gd name="connsiteY19" fmla="*/ 9768 h 10082"/>
                <a:gd name="connsiteX20" fmla="*/ 10087 w 10104"/>
                <a:gd name="connsiteY20" fmla="*/ 10065 h 10082"/>
                <a:gd name="connsiteX21" fmla="*/ 7689 w 10104"/>
                <a:gd name="connsiteY21" fmla="*/ 7511 h 10082"/>
                <a:gd name="connsiteX22" fmla="*/ 4223 w 10104"/>
                <a:gd name="connsiteY22" fmla="*/ 6386 h 10082"/>
                <a:gd name="connsiteX23" fmla="*/ 3746 w 10104"/>
                <a:gd name="connsiteY23" fmla="*/ 5890 h 10082"/>
                <a:gd name="connsiteX24" fmla="*/ 3577 w 10104"/>
                <a:gd name="connsiteY24" fmla="*/ 3029 h 10082"/>
                <a:gd name="connsiteX25" fmla="*/ 3577 w 10104"/>
                <a:gd name="connsiteY25" fmla="*/ 3029 h 10082"/>
                <a:gd name="connsiteX26" fmla="*/ 3589 w 10104"/>
                <a:gd name="connsiteY26" fmla="*/ 3029 h 10082"/>
                <a:gd name="connsiteX27" fmla="*/ 4304 w 10104"/>
                <a:gd name="connsiteY27" fmla="*/ 2410 h 10082"/>
                <a:gd name="connsiteX28" fmla="*/ 4391 w 10104"/>
                <a:gd name="connsiteY28" fmla="*/ 1265 h 10082"/>
                <a:gd name="connsiteX29" fmla="*/ 4354 w 10104"/>
                <a:gd name="connsiteY29" fmla="*/ 1264 h 10082"/>
                <a:gd name="connsiteX30" fmla="*/ 3885 w 10104"/>
                <a:gd name="connsiteY30" fmla="*/ 1505 h 10082"/>
                <a:gd name="connsiteX31" fmla="*/ 3660 w 10104"/>
                <a:gd name="connsiteY31" fmla="*/ 1611 h 10082"/>
                <a:gd name="connsiteX32" fmla="*/ 3943 w 10104"/>
                <a:gd name="connsiteY32" fmla="*/ 331 h 10082"/>
                <a:gd name="connsiteX33" fmla="*/ 3632 w 10104"/>
                <a:gd name="connsiteY33" fmla="*/ 135 h 10082"/>
                <a:gd name="connsiteX34" fmla="*/ 3589 w 10104"/>
                <a:gd name="connsiteY34" fmla="*/ 133 h 10082"/>
                <a:gd name="connsiteX35" fmla="*/ 3270 w 10104"/>
                <a:gd name="connsiteY35" fmla="*/ 300 h 10082"/>
                <a:gd name="connsiteX36" fmla="*/ 3270 w 10104"/>
                <a:gd name="connsiteY36" fmla="*/ 210 h 10082"/>
                <a:gd name="connsiteX37" fmla="*/ 2987 w 10104"/>
                <a:gd name="connsiteY37" fmla="*/ 0 h 10082"/>
                <a:gd name="connsiteX0" fmla="*/ 2987 w 10104"/>
                <a:gd name="connsiteY0" fmla="*/ 0 h 10082"/>
                <a:gd name="connsiteX1" fmla="*/ 2600 w 10104"/>
                <a:gd name="connsiteY1" fmla="*/ 166 h 10082"/>
                <a:gd name="connsiteX2" fmla="*/ 2513 w 10104"/>
                <a:gd name="connsiteY2" fmla="*/ 662 h 10082"/>
                <a:gd name="connsiteX3" fmla="*/ 2570 w 10104"/>
                <a:gd name="connsiteY3" fmla="*/ 315 h 10082"/>
                <a:gd name="connsiteX4" fmla="*/ 2291 w 10104"/>
                <a:gd name="connsiteY4" fmla="*/ 118 h 10082"/>
                <a:gd name="connsiteX5" fmla="*/ 2241 w 10104"/>
                <a:gd name="connsiteY5" fmla="*/ 116 h 10082"/>
                <a:gd name="connsiteX6" fmla="*/ 1897 w 10104"/>
                <a:gd name="connsiteY6" fmla="*/ 272 h 10082"/>
                <a:gd name="connsiteX7" fmla="*/ 1647 w 10104"/>
                <a:gd name="connsiteY7" fmla="*/ 1534 h 10082"/>
                <a:gd name="connsiteX8" fmla="*/ 1872 w 10104"/>
                <a:gd name="connsiteY8" fmla="*/ 406 h 10082"/>
                <a:gd name="connsiteX9" fmla="*/ 1619 w 10104"/>
                <a:gd name="connsiteY9" fmla="*/ 226 h 10082"/>
                <a:gd name="connsiteX10" fmla="*/ 1283 w 10104"/>
                <a:gd name="connsiteY10" fmla="*/ 376 h 10082"/>
                <a:gd name="connsiteX11" fmla="*/ 1062 w 10104"/>
                <a:gd name="connsiteY11" fmla="*/ 1505 h 10082"/>
                <a:gd name="connsiteX12" fmla="*/ 947 w 10104"/>
                <a:gd name="connsiteY12" fmla="*/ 2908 h 10082"/>
                <a:gd name="connsiteX13" fmla="*/ 778 w 10104"/>
                <a:gd name="connsiteY13" fmla="*/ 3194 h 10082"/>
                <a:gd name="connsiteX14" fmla="*/ 528 w 10104"/>
                <a:gd name="connsiteY14" fmla="*/ 3736 h 10082"/>
                <a:gd name="connsiteX15" fmla="*/ 163 w 10104"/>
                <a:gd name="connsiteY15" fmla="*/ 4833 h 10082"/>
                <a:gd name="connsiteX16" fmla="*/ 584 w 10104"/>
                <a:gd name="connsiteY16" fmla="*/ 7697 h 10082"/>
                <a:gd name="connsiteX17" fmla="*/ 1562 w 10104"/>
                <a:gd name="connsiteY17" fmla="*/ 8406 h 10082"/>
                <a:gd name="connsiteX18" fmla="*/ 3885 w 10104"/>
                <a:gd name="connsiteY18" fmla="*/ 9205 h 10082"/>
                <a:gd name="connsiteX19" fmla="*/ 5821 w 10104"/>
                <a:gd name="connsiteY19" fmla="*/ 9768 h 10082"/>
                <a:gd name="connsiteX20" fmla="*/ 10087 w 10104"/>
                <a:gd name="connsiteY20" fmla="*/ 10065 h 10082"/>
                <a:gd name="connsiteX21" fmla="*/ 7689 w 10104"/>
                <a:gd name="connsiteY21" fmla="*/ 7511 h 10082"/>
                <a:gd name="connsiteX22" fmla="*/ 4223 w 10104"/>
                <a:gd name="connsiteY22" fmla="*/ 6386 h 10082"/>
                <a:gd name="connsiteX23" fmla="*/ 3746 w 10104"/>
                <a:gd name="connsiteY23" fmla="*/ 5890 h 10082"/>
                <a:gd name="connsiteX24" fmla="*/ 3577 w 10104"/>
                <a:gd name="connsiteY24" fmla="*/ 3029 h 10082"/>
                <a:gd name="connsiteX25" fmla="*/ 3577 w 10104"/>
                <a:gd name="connsiteY25" fmla="*/ 3029 h 10082"/>
                <a:gd name="connsiteX26" fmla="*/ 3589 w 10104"/>
                <a:gd name="connsiteY26" fmla="*/ 3029 h 10082"/>
                <a:gd name="connsiteX27" fmla="*/ 4304 w 10104"/>
                <a:gd name="connsiteY27" fmla="*/ 2410 h 10082"/>
                <a:gd name="connsiteX28" fmla="*/ 4391 w 10104"/>
                <a:gd name="connsiteY28" fmla="*/ 1265 h 10082"/>
                <a:gd name="connsiteX29" fmla="*/ 4354 w 10104"/>
                <a:gd name="connsiteY29" fmla="*/ 1264 h 10082"/>
                <a:gd name="connsiteX30" fmla="*/ 3885 w 10104"/>
                <a:gd name="connsiteY30" fmla="*/ 1505 h 10082"/>
                <a:gd name="connsiteX31" fmla="*/ 3660 w 10104"/>
                <a:gd name="connsiteY31" fmla="*/ 1611 h 10082"/>
                <a:gd name="connsiteX32" fmla="*/ 3943 w 10104"/>
                <a:gd name="connsiteY32" fmla="*/ 331 h 10082"/>
                <a:gd name="connsiteX33" fmla="*/ 3632 w 10104"/>
                <a:gd name="connsiteY33" fmla="*/ 135 h 10082"/>
                <a:gd name="connsiteX34" fmla="*/ 3589 w 10104"/>
                <a:gd name="connsiteY34" fmla="*/ 133 h 10082"/>
                <a:gd name="connsiteX35" fmla="*/ 3270 w 10104"/>
                <a:gd name="connsiteY35" fmla="*/ 300 h 10082"/>
                <a:gd name="connsiteX36" fmla="*/ 3270 w 10104"/>
                <a:gd name="connsiteY36" fmla="*/ 210 h 10082"/>
                <a:gd name="connsiteX37" fmla="*/ 2987 w 10104"/>
                <a:gd name="connsiteY37" fmla="*/ 0 h 10082"/>
                <a:gd name="connsiteX0" fmla="*/ 2987 w 10107"/>
                <a:gd name="connsiteY0" fmla="*/ 0 h 10082"/>
                <a:gd name="connsiteX1" fmla="*/ 2600 w 10107"/>
                <a:gd name="connsiteY1" fmla="*/ 166 h 10082"/>
                <a:gd name="connsiteX2" fmla="*/ 2513 w 10107"/>
                <a:gd name="connsiteY2" fmla="*/ 662 h 10082"/>
                <a:gd name="connsiteX3" fmla="*/ 2570 w 10107"/>
                <a:gd name="connsiteY3" fmla="*/ 315 h 10082"/>
                <a:gd name="connsiteX4" fmla="*/ 2291 w 10107"/>
                <a:gd name="connsiteY4" fmla="*/ 118 h 10082"/>
                <a:gd name="connsiteX5" fmla="*/ 2241 w 10107"/>
                <a:gd name="connsiteY5" fmla="*/ 116 h 10082"/>
                <a:gd name="connsiteX6" fmla="*/ 1897 w 10107"/>
                <a:gd name="connsiteY6" fmla="*/ 272 h 10082"/>
                <a:gd name="connsiteX7" fmla="*/ 1647 w 10107"/>
                <a:gd name="connsiteY7" fmla="*/ 1534 h 10082"/>
                <a:gd name="connsiteX8" fmla="*/ 1872 w 10107"/>
                <a:gd name="connsiteY8" fmla="*/ 406 h 10082"/>
                <a:gd name="connsiteX9" fmla="*/ 1619 w 10107"/>
                <a:gd name="connsiteY9" fmla="*/ 226 h 10082"/>
                <a:gd name="connsiteX10" fmla="*/ 1283 w 10107"/>
                <a:gd name="connsiteY10" fmla="*/ 376 h 10082"/>
                <a:gd name="connsiteX11" fmla="*/ 1062 w 10107"/>
                <a:gd name="connsiteY11" fmla="*/ 1505 h 10082"/>
                <a:gd name="connsiteX12" fmla="*/ 947 w 10107"/>
                <a:gd name="connsiteY12" fmla="*/ 2908 h 10082"/>
                <a:gd name="connsiteX13" fmla="*/ 778 w 10107"/>
                <a:gd name="connsiteY13" fmla="*/ 3194 h 10082"/>
                <a:gd name="connsiteX14" fmla="*/ 528 w 10107"/>
                <a:gd name="connsiteY14" fmla="*/ 3736 h 10082"/>
                <a:gd name="connsiteX15" fmla="*/ 163 w 10107"/>
                <a:gd name="connsiteY15" fmla="*/ 4833 h 10082"/>
                <a:gd name="connsiteX16" fmla="*/ 584 w 10107"/>
                <a:gd name="connsiteY16" fmla="*/ 7697 h 10082"/>
                <a:gd name="connsiteX17" fmla="*/ 1562 w 10107"/>
                <a:gd name="connsiteY17" fmla="*/ 8406 h 10082"/>
                <a:gd name="connsiteX18" fmla="*/ 3885 w 10107"/>
                <a:gd name="connsiteY18" fmla="*/ 9205 h 10082"/>
                <a:gd name="connsiteX19" fmla="*/ 5821 w 10107"/>
                <a:gd name="connsiteY19" fmla="*/ 9768 h 10082"/>
                <a:gd name="connsiteX20" fmla="*/ 10087 w 10107"/>
                <a:gd name="connsiteY20" fmla="*/ 10065 h 10082"/>
                <a:gd name="connsiteX21" fmla="*/ 7689 w 10107"/>
                <a:gd name="connsiteY21" fmla="*/ 7511 h 10082"/>
                <a:gd name="connsiteX22" fmla="*/ 4223 w 10107"/>
                <a:gd name="connsiteY22" fmla="*/ 6386 h 10082"/>
                <a:gd name="connsiteX23" fmla="*/ 3746 w 10107"/>
                <a:gd name="connsiteY23" fmla="*/ 5890 h 10082"/>
                <a:gd name="connsiteX24" fmla="*/ 3577 w 10107"/>
                <a:gd name="connsiteY24" fmla="*/ 3029 h 10082"/>
                <a:gd name="connsiteX25" fmla="*/ 3577 w 10107"/>
                <a:gd name="connsiteY25" fmla="*/ 3029 h 10082"/>
                <a:gd name="connsiteX26" fmla="*/ 3589 w 10107"/>
                <a:gd name="connsiteY26" fmla="*/ 3029 h 10082"/>
                <a:gd name="connsiteX27" fmla="*/ 4304 w 10107"/>
                <a:gd name="connsiteY27" fmla="*/ 2410 h 10082"/>
                <a:gd name="connsiteX28" fmla="*/ 4391 w 10107"/>
                <a:gd name="connsiteY28" fmla="*/ 1265 h 10082"/>
                <a:gd name="connsiteX29" fmla="*/ 4354 w 10107"/>
                <a:gd name="connsiteY29" fmla="*/ 1264 h 10082"/>
                <a:gd name="connsiteX30" fmla="*/ 3885 w 10107"/>
                <a:gd name="connsiteY30" fmla="*/ 1505 h 10082"/>
                <a:gd name="connsiteX31" fmla="*/ 3660 w 10107"/>
                <a:gd name="connsiteY31" fmla="*/ 1611 h 10082"/>
                <a:gd name="connsiteX32" fmla="*/ 3943 w 10107"/>
                <a:gd name="connsiteY32" fmla="*/ 331 h 10082"/>
                <a:gd name="connsiteX33" fmla="*/ 3632 w 10107"/>
                <a:gd name="connsiteY33" fmla="*/ 135 h 10082"/>
                <a:gd name="connsiteX34" fmla="*/ 3589 w 10107"/>
                <a:gd name="connsiteY34" fmla="*/ 133 h 10082"/>
                <a:gd name="connsiteX35" fmla="*/ 3270 w 10107"/>
                <a:gd name="connsiteY35" fmla="*/ 300 h 10082"/>
                <a:gd name="connsiteX36" fmla="*/ 3270 w 10107"/>
                <a:gd name="connsiteY36" fmla="*/ 210 h 10082"/>
                <a:gd name="connsiteX37" fmla="*/ 2987 w 10107"/>
                <a:gd name="connsiteY37" fmla="*/ 0 h 10082"/>
                <a:gd name="connsiteX0" fmla="*/ 2987 w 10449"/>
                <a:gd name="connsiteY0" fmla="*/ 0 h 10022"/>
                <a:gd name="connsiteX1" fmla="*/ 2600 w 10449"/>
                <a:gd name="connsiteY1" fmla="*/ 166 h 10022"/>
                <a:gd name="connsiteX2" fmla="*/ 2513 w 10449"/>
                <a:gd name="connsiteY2" fmla="*/ 662 h 10022"/>
                <a:gd name="connsiteX3" fmla="*/ 2570 w 10449"/>
                <a:gd name="connsiteY3" fmla="*/ 315 h 10022"/>
                <a:gd name="connsiteX4" fmla="*/ 2291 w 10449"/>
                <a:gd name="connsiteY4" fmla="*/ 118 h 10022"/>
                <a:gd name="connsiteX5" fmla="*/ 2241 w 10449"/>
                <a:gd name="connsiteY5" fmla="*/ 116 h 10022"/>
                <a:gd name="connsiteX6" fmla="*/ 1897 w 10449"/>
                <a:gd name="connsiteY6" fmla="*/ 272 h 10022"/>
                <a:gd name="connsiteX7" fmla="*/ 1647 w 10449"/>
                <a:gd name="connsiteY7" fmla="*/ 1534 h 10022"/>
                <a:gd name="connsiteX8" fmla="*/ 1872 w 10449"/>
                <a:gd name="connsiteY8" fmla="*/ 406 h 10022"/>
                <a:gd name="connsiteX9" fmla="*/ 1619 w 10449"/>
                <a:gd name="connsiteY9" fmla="*/ 226 h 10022"/>
                <a:gd name="connsiteX10" fmla="*/ 1283 w 10449"/>
                <a:gd name="connsiteY10" fmla="*/ 376 h 10022"/>
                <a:gd name="connsiteX11" fmla="*/ 1062 w 10449"/>
                <a:gd name="connsiteY11" fmla="*/ 1505 h 10022"/>
                <a:gd name="connsiteX12" fmla="*/ 947 w 10449"/>
                <a:gd name="connsiteY12" fmla="*/ 2908 h 10022"/>
                <a:gd name="connsiteX13" fmla="*/ 778 w 10449"/>
                <a:gd name="connsiteY13" fmla="*/ 3194 h 10022"/>
                <a:gd name="connsiteX14" fmla="*/ 528 w 10449"/>
                <a:gd name="connsiteY14" fmla="*/ 3736 h 10022"/>
                <a:gd name="connsiteX15" fmla="*/ 163 w 10449"/>
                <a:gd name="connsiteY15" fmla="*/ 4833 h 10022"/>
                <a:gd name="connsiteX16" fmla="*/ 584 w 10449"/>
                <a:gd name="connsiteY16" fmla="*/ 7697 h 10022"/>
                <a:gd name="connsiteX17" fmla="*/ 1562 w 10449"/>
                <a:gd name="connsiteY17" fmla="*/ 8406 h 10022"/>
                <a:gd name="connsiteX18" fmla="*/ 3885 w 10449"/>
                <a:gd name="connsiteY18" fmla="*/ 9205 h 10022"/>
                <a:gd name="connsiteX19" fmla="*/ 5821 w 10449"/>
                <a:gd name="connsiteY19" fmla="*/ 9768 h 10022"/>
                <a:gd name="connsiteX20" fmla="*/ 10431 w 10449"/>
                <a:gd name="connsiteY20" fmla="*/ 10001 h 10022"/>
                <a:gd name="connsiteX21" fmla="*/ 7689 w 10449"/>
                <a:gd name="connsiteY21" fmla="*/ 7511 h 10022"/>
                <a:gd name="connsiteX22" fmla="*/ 4223 w 10449"/>
                <a:gd name="connsiteY22" fmla="*/ 6386 h 10022"/>
                <a:gd name="connsiteX23" fmla="*/ 3746 w 10449"/>
                <a:gd name="connsiteY23" fmla="*/ 5890 h 10022"/>
                <a:gd name="connsiteX24" fmla="*/ 3577 w 10449"/>
                <a:gd name="connsiteY24" fmla="*/ 3029 h 10022"/>
                <a:gd name="connsiteX25" fmla="*/ 3577 w 10449"/>
                <a:gd name="connsiteY25" fmla="*/ 3029 h 10022"/>
                <a:gd name="connsiteX26" fmla="*/ 3589 w 10449"/>
                <a:gd name="connsiteY26" fmla="*/ 3029 h 10022"/>
                <a:gd name="connsiteX27" fmla="*/ 4304 w 10449"/>
                <a:gd name="connsiteY27" fmla="*/ 2410 h 10022"/>
                <a:gd name="connsiteX28" fmla="*/ 4391 w 10449"/>
                <a:gd name="connsiteY28" fmla="*/ 1265 h 10022"/>
                <a:gd name="connsiteX29" fmla="*/ 4354 w 10449"/>
                <a:gd name="connsiteY29" fmla="*/ 1264 h 10022"/>
                <a:gd name="connsiteX30" fmla="*/ 3885 w 10449"/>
                <a:gd name="connsiteY30" fmla="*/ 1505 h 10022"/>
                <a:gd name="connsiteX31" fmla="*/ 3660 w 10449"/>
                <a:gd name="connsiteY31" fmla="*/ 1611 h 10022"/>
                <a:gd name="connsiteX32" fmla="*/ 3943 w 10449"/>
                <a:gd name="connsiteY32" fmla="*/ 331 h 10022"/>
                <a:gd name="connsiteX33" fmla="*/ 3632 w 10449"/>
                <a:gd name="connsiteY33" fmla="*/ 135 h 10022"/>
                <a:gd name="connsiteX34" fmla="*/ 3589 w 10449"/>
                <a:gd name="connsiteY34" fmla="*/ 133 h 10022"/>
                <a:gd name="connsiteX35" fmla="*/ 3270 w 10449"/>
                <a:gd name="connsiteY35" fmla="*/ 300 h 10022"/>
                <a:gd name="connsiteX36" fmla="*/ 3270 w 10449"/>
                <a:gd name="connsiteY36" fmla="*/ 210 h 10022"/>
                <a:gd name="connsiteX37" fmla="*/ 2987 w 10449"/>
                <a:gd name="connsiteY37" fmla="*/ 0 h 1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449" h="10022" extrusionOk="0">
                  <a:moveTo>
                    <a:pt x="2987" y="0"/>
                  </a:moveTo>
                  <a:cubicBezTo>
                    <a:pt x="2794" y="0"/>
                    <a:pt x="2626" y="59"/>
                    <a:pt x="2600" y="166"/>
                  </a:cubicBezTo>
                  <a:cubicBezTo>
                    <a:pt x="2570" y="331"/>
                    <a:pt x="2542" y="495"/>
                    <a:pt x="2513" y="662"/>
                  </a:cubicBezTo>
                  <a:cubicBezTo>
                    <a:pt x="2532" y="546"/>
                    <a:pt x="2551" y="431"/>
                    <a:pt x="2570" y="315"/>
                  </a:cubicBezTo>
                  <a:cubicBezTo>
                    <a:pt x="2600" y="210"/>
                    <a:pt x="2457" y="118"/>
                    <a:pt x="2291" y="118"/>
                  </a:cubicBezTo>
                  <a:cubicBezTo>
                    <a:pt x="2274" y="118"/>
                    <a:pt x="2255" y="116"/>
                    <a:pt x="2241" y="116"/>
                  </a:cubicBezTo>
                  <a:cubicBezTo>
                    <a:pt x="2066" y="116"/>
                    <a:pt x="1921" y="189"/>
                    <a:pt x="1897" y="272"/>
                  </a:cubicBezTo>
                  <a:cubicBezTo>
                    <a:pt x="1815" y="694"/>
                    <a:pt x="1729" y="1113"/>
                    <a:pt x="1647" y="1534"/>
                  </a:cubicBezTo>
                  <a:cubicBezTo>
                    <a:pt x="1722" y="1159"/>
                    <a:pt x="1797" y="782"/>
                    <a:pt x="1872" y="406"/>
                  </a:cubicBezTo>
                  <a:cubicBezTo>
                    <a:pt x="1897" y="315"/>
                    <a:pt x="1787" y="240"/>
                    <a:pt x="1619" y="226"/>
                  </a:cubicBezTo>
                  <a:cubicBezTo>
                    <a:pt x="1451" y="226"/>
                    <a:pt x="1311" y="284"/>
                    <a:pt x="1283" y="376"/>
                  </a:cubicBezTo>
                  <a:cubicBezTo>
                    <a:pt x="1208" y="751"/>
                    <a:pt x="1136" y="1129"/>
                    <a:pt x="1062" y="1505"/>
                  </a:cubicBezTo>
                  <a:cubicBezTo>
                    <a:pt x="388" y="2334"/>
                    <a:pt x="947" y="2908"/>
                    <a:pt x="947" y="2908"/>
                  </a:cubicBezTo>
                  <a:cubicBezTo>
                    <a:pt x="976" y="2951"/>
                    <a:pt x="807" y="3164"/>
                    <a:pt x="778" y="3194"/>
                  </a:cubicBezTo>
                  <a:cubicBezTo>
                    <a:pt x="697" y="3376"/>
                    <a:pt x="610" y="3554"/>
                    <a:pt x="528" y="3736"/>
                  </a:cubicBezTo>
                  <a:cubicBezTo>
                    <a:pt x="360" y="4097"/>
                    <a:pt x="249" y="4475"/>
                    <a:pt x="163" y="4833"/>
                  </a:cubicBezTo>
                  <a:cubicBezTo>
                    <a:pt x="-35" y="5756"/>
                    <a:pt x="-198" y="6838"/>
                    <a:pt x="584" y="7697"/>
                  </a:cubicBezTo>
                  <a:cubicBezTo>
                    <a:pt x="836" y="7954"/>
                    <a:pt x="1171" y="8210"/>
                    <a:pt x="1562" y="8406"/>
                  </a:cubicBezTo>
                  <a:cubicBezTo>
                    <a:pt x="2319" y="8798"/>
                    <a:pt x="3175" y="8978"/>
                    <a:pt x="3885" y="9205"/>
                  </a:cubicBezTo>
                  <a:cubicBezTo>
                    <a:pt x="4595" y="9432"/>
                    <a:pt x="5265" y="9678"/>
                    <a:pt x="5821" y="9768"/>
                  </a:cubicBezTo>
                  <a:cubicBezTo>
                    <a:pt x="6548" y="9889"/>
                    <a:pt x="9530" y="10088"/>
                    <a:pt x="10431" y="10001"/>
                  </a:cubicBezTo>
                  <a:cubicBezTo>
                    <a:pt x="10687" y="9628"/>
                    <a:pt x="8179" y="8214"/>
                    <a:pt x="7689" y="7511"/>
                  </a:cubicBezTo>
                  <a:cubicBezTo>
                    <a:pt x="6634" y="7397"/>
                    <a:pt x="4920" y="6747"/>
                    <a:pt x="4223" y="6386"/>
                  </a:cubicBezTo>
                  <a:cubicBezTo>
                    <a:pt x="3967" y="6252"/>
                    <a:pt x="3856" y="6069"/>
                    <a:pt x="3746" y="5890"/>
                  </a:cubicBezTo>
                  <a:cubicBezTo>
                    <a:pt x="3213" y="4941"/>
                    <a:pt x="3324" y="3992"/>
                    <a:pt x="3577" y="3029"/>
                  </a:cubicBezTo>
                  <a:lnTo>
                    <a:pt x="3577" y="3029"/>
                  </a:lnTo>
                  <a:lnTo>
                    <a:pt x="3589" y="3029"/>
                  </a:lnTo>
                  <a:cubicBezTo>
                    <a:pt x="3653" y="3029"/>
                    <a:pt x="3937" y="2995"/>
                    <a:pt x="4304" y="2410"/>
                  </a:cubicBezTo>
                  <a:cubicBezTo>
                    <a:pt x="4752" y="1746"/>
                    <a:pt x="4838" y="1311"/>
                    <a:pt x="4391" y="1265"/>
                  </a:cubicBezTo>
                  <a:cubicBezTo>
                    <a:pt x="4380" y="1265"/>
                    <a:pt x="4366" y="1264"/>
                    <a:pt x="4354" y="1264"/>
                  </a:cubicBezTo>
                  <a:cubicBezTo>
                    <a:pt x="4148" y="1264"/>
                    <a:pt x="3992" y="1393"/>
                    <a:pt x="3885" y="1505"/>
                  </a:cubicBezTo>
                  <a:cubicBezTo>
                    <a:pt x="3828" y="1568"/>
                    <a:pt x="3746" y="1595"/>
                    <a:pt x="3660" y="1611"/>
                  </a:cubicBezTo>
                  <a:cubicBezTo>
                    <a:pt x="3752" y="1184"/>
                    <a:pt x="3849" y="757"/>
                    <a:pt x="3943" y="331"/>
                  </a:cubicBezTo>
                  <a:cubicBezTo>
                    <a:pt x="3943" y="240"/>
                    <a:pt x="3828" y="150"/>
                    <a:pt x="3632" y="135"/>
                  </a:cubicBezTo>
                  <a:cubicBezTo>
                    <a:pt x="3617" y="135"/>
                    <a:pt x="3604" y="133"/>
                    <a:pt x="3589" y="133"/>
                  </a:cubicBezTo>
                  <a:cubicBezTo>
                    <a:pt x="3436" y="133"/>
                    <a:pt x="3270" y="205"/>
                    <a:pt x="3270" y="300"/>
                  </a:cubicBezTo>
                  <a:lnTo>
                    <a:pt x="3270" y="210"/>
                  </a:lnTo>
                  <a:cubicBezTo>
                    <a:pt x="3299" y="105"/>
                    <a:pt x="3154" y="15"/>
                    <a:pt x="2987" y="0"/>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7693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1000"/>
                                        <p:tgtEl>
                                          <p:spTgt spid="78"/>
                                        </p:tgtEl>
                                      </p:cBhvr>
                                    </p:animEffect>
                                    <p:anim calcmode="lin" valueType="num">
                                      <p:cBhvr>
                                        <p:cTn id="13" dur="1000" fill="hold"/>
                                        <p:tgtEl>
                                          <p:spTgt spid="78"/>
                                        </p:tgtEl>
                                        <p:attrNameLst>
                                          <p:attrName>ppt_x</p:attrName>
                                        </p:attrNameLst>
                                      </p:cBhvr>
                                      <p:tavLst>
                                        <p:tav tm="0">
                                          <p:val>
                                            <p:strVal val="#ppt_x"/>
                                          </p:val>
                                        </p:tav>
                                        <p:tav tm="100000">
                                          <p:val>
                                            <p:strVal val="#ppt_x"/>
                                          </p:val>
                                        </p:tav>
                                      </p:tavLst>
                                    </p:anim>
                                    <p:anim calcmode="lin" valueType="num">
                                      <p:cBhvr>
                                        <p:cTn id="14"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Title 1"/>
          <p:cNvSpPr>
            <a:spLocks noGrp="1"/>
          </p:cNvSpPr>
          <p:nvPr>
            <p:ph type="title"/>
          </p:nvPr>
        </p:nvSpPr>
        <p:spPr>
          <a:xfrm>
            <a:off x="960000" y="696633"/>
            <a:ext cx="10272000" cy="763600"/>
          </a:xfrm>
        </p:spPr>
        <p:txBody>
          <a:bodyPr/>
          <a:lstStyle/>
          <a:p>
            <a:pPr algn="ctr"/>
            <a:r>
              <a:rPr lang="en-US" b="1" dirty="0">
                <a:latin typeface="HP001 4 hàng" panose="020B0603050302020204" pitchFamily="34" charset="-93"/>
              </a:rPr>
              <a:t>Giải nghĩa </a:t>
            </a:r>
          </a:p>
        </p:txBody>
      </p:sp>
      <p:sp>
        <p:nvSpPr>
          <p:cNvPr id="77" name="Rounded Rectangle 76"/>
          <p:cNvSpPr/>
          <p:nvPr/>
        </p:nvSpPr>
        <p:spPr>
          <a:xfrm>
            <a:off x="701582" y="2226366"/>
            <a:ext cx="6573861" cy="1752850"/>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i="1" dirty="0">
                <a:solidFill>
                  <a:schemeClr val="tx1"/>
                </a:solidFill>
                <a:latin typeface="Times New Roman" panose="02020603050405020304" pitchFamily="18" charset="0"/>
                <a:cs typeface="Times New Roman" panose="02020603050405020304" pitchFamily="18" charset="0"/>
              </a:rPr>
              <a:t>Anh em như thế tay chân</a:t>
            </a:r>
            <a:br>
              <a:rPr lang="en-US" sz="4000" b="1" i="1" dirty="0">
                <a:solidFill>
                  <a:schemeClr val="tx1"/>
                </a:solidFill>
                <a:latin typeface="Times New Roman" panose="02020603050405020304" pitchFamily="18" charset="0"/>
                <a:cs typeface="Times New Roman" panose="02020603050405020304" pitchFamily="18" charset="0"/>
              </a:rPr>
            </a:br>
            <a:r>
              <a:rPr lang="en-US" sz="4000" b="1" i="1" dirty="0">
                <a:solidFill>
                  <a:schemeClr val="tx1"/>
                </a:solidFill>
                <a:latin typeface="Times New Roman" panose="02020603050405020304" pitchFamily="18" charset="0"/>
                <a:cs typeface="Times New Roman" panose="02020603050405020304" pitchFamily="18" charset="0"/>
              </a:rPr>
              <a:t>Rách lành đùm bọc dở hay đỡ đần</a:t>
            </a:r>
            <a:endParaRPr lang="en-US" sz="4400" b="1" i="1" dirty="0">
              <a:solidFill>
                <a:schemeClr val="tx1"/>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1112746" y="4356512"/>
            <a:ext cx="5367053" cy="1569660"/>
          </a:xfrm>
          <a:prstGeom prst="rect">
            <a:avLst/>
          </a:prstGeom>
          <a:noFill/>
        </p:spPr>
        <p:txBody>
          <a:bodyPr wrap="square" rtlCol="0">
            <a:spAutoFit/>
          </a:bodyPr>
          <a:lstStyle/>
          <a:p>
            <a:pPr algn="ctr"/>
            <a:r>
              <a:rPr lang="vi-VN" sz="3200" dirty="0">
                <a:sym typeface="Wingdings" panose="05000000000000000000" pitchFamily="2" charset="2"/>
              </a:rPr>
              <a:t> </a:t>
            </a:r>
            <a:r>
              <a:rPr lang="vi-VN" sz="3200" dirty="0"/>
              <a:t>Anh chị em trong gia đình phải biết giúp đỡ, yêu thương lẫn nhau. </a:t>
            </a:r>
            <a:endParaRPr lang="en-US" sz="3200" dirty="0"/>
          </a:p>
        </p:txBody>
      </p:sp>
    </p:spTree>
    <p:extLst>
      <p:ext uri="{BB962C8B-B14F-4D97-AF65-F5344CB8AC3E}">
        <p14:creationId xmlns:p14="http://schemas.microsoft.com/office/powerpoint/2010/main" val="202417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TotalTime>
  <Words>514</Words>
  <Application>Microsoft Office PowerPoint</Application>
  <PresentationFormat>Widescreen</PresentationFormat>
  <Paragraphs>73</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HP001 4 hàng</vt:lpstr>
      <vt:lpstr>Arial</vt:lpstr>
      <vt:lpstr>Calibri</vt:lpstr>
      <vt:lpstr>Times New Roman</vt:lpstr>
      <vt:lpstr>Chủ đề của Office</vt:lpstr>
      <vt:lpstr>PowerPoint Presentation</vt:lpstr>
      <vt:lpstr>PowerPoint Presentation</vt:lpstr>
      <vt:lpstr>Bài 2: Xếp các thành ngữ, tục ngữ vào nhóm thích hợp </vt:lpstr>
      <vt:lpstr>Giải nghĩa </vt:lpstr>
      <vt:lpstr>Giải nghĩa </vt:lpstr>
      <vt:lpstr>Giải nghĩa </vt:lpstr>
      <vt:lpstr>Giải nghĩa </vt:lpstr>
      <vt:lpstr>Giải nghĩa </vt:lpstr>
      <vt:lpstr>Giải nghĩa </vt:lpstr>
      <vt:lpstr>Bài 2: Xếp các thành ngữ, tục ngữ vào nhóm thích hợp </vt:lpstr>
      <vt:lpstr>Bài 3: Đặt câu theo mẫu “Ai là gì?” </vt:lpstr>
      <vt:lpstr>PowerPoint Presentation</vt:lpstr>
      <vt:lpstr>PowerPoint Presentation</vt:lpstr>
      <vt:lpstr>PowerPoint Presentation</vt:lpstr>
      <vt:lpstr>Củng cố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 Đình</dc:title>
  <dc:creator>Thanh Nhàn Đặng</dc:creator>
  <cp:lastModifiedBy>Administrator</cp:lastModifiedBy>
  <cp:revision>30</cp:revision>
  <dcterms:created xsi:type="dcterms:W3CDTF">2021-09-18T13:53:07Z</dcterms:created>
  <dcterms:modified xsi:type="dcterms:W3CDTF">2021-10-02T16:40:26Z</dcterms:modified>
</cp:coreProperties>
</file>